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7" r:id="rId10"/>
    <p:sldId id="269" r:id="rId11"/>
    <p:sldId id="262" r:id="rId12"/>
    <p:sldId id="264" r:id="rId13"/>
    <p:sldId id="270" r:id="rId14"/>
    <p:sldId id="265" r:id="rId15"/>
    <p:sldId id="26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0AC48-2251-40EA-A8DA-0DCEB4E2E22F}" v="245" dt="2025-08-06T21:43:48.4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atkins" userId="d6785f03-6101-4915-95bb-fe448152e32a" providerId="ADAL" clId="{1BD0AC48-2251-40EA-A8DA-0DCEB4E2E22F}"/>
    <pc:docChg chg="undo redo custSel addSld modSld sldOrd">
      <pc:chgData name="Michael Watkins" userId="d6785f03-6101-4915-95bb-fe448152e32a" providerId="ADAL" clId="{1BD0AC48-2251-40EA-A8DA-0DCEB4E2E22F}" dt="2025-08-06T21:47:56.310" v="3835" actId="478"/>
      <pc:docMkLst>
        <pc:docMk/>
      </pc:docMkLst>
      <pc:sldChg chg="addSp delSp modSp mod">
        <pc:chgData name="Michael Watkins" userId="d6785f03-6101-4915-95bb-fe448152e32a" providerId="ADAL" clId="{1BD0AC48-2251-40EA-A8DA-0DCEB4E2E22F}" dt="2025-08-06T21:12:47.524" v="3709" actId="1037"/>
        <pc:sldMkLst>
          <pc:docMk/>
          <pc:sldMk cId="3327135054" sldId="256"/>
        </pc:sldMkLst>
        <pc:spChg chg="add mod">
          <ac:chgData name="Michael Watkins" userId="d6785f03-6101-4915-95bb-fe448152e32a" providerId="ADAL" clId="{1BD0AC48-2251-40EA-A8DA-0DCEB4E2E22F}" dt="2025-08-06T21:12:47.524" v="3709" actId="1037"/>
          <ac:spMkLst>
            <pc:docMk/>
            <pc:sldMk cId="3327135054" sldId="256"/>
            <ac:spMk id="2" creationId="{42FDC4DF-1CB4-6BD1-45F9-B39E595164F7}"/>
          </ac:spMkLst>
        </pc:spChg>
        <pc:spChg chg="mod">
          <ac:chgData name="Michael Watkins" userId="d6785f03-6101-4915-95bb-fe448152e32a" providerId="ADAL" clId="{1BD0AC48-2251-40EA-A8DA-0DCEB4E2E22F}" dt="2025-08-06T21:12:47.524" v="3709" actId="1037"/>
          <ac:spMkLst>
            <pc:docMk/>
            <pc:sldMk cId="3327135054" sldId="256"/>
            <ac:spMk id="3" creationId="{3DDAC0DE-2814-C87C-5EA4-314BE889F2D4}"/>
          </ac:spMkLst>
        </pc:spChg>
        <pc:grpChg chg="del mod">
          <ac:chgData name="Michael Watkins" userId="d6785f03-6101-4915-95bb-fe448152e32a" providerId="ADAL" clId="{1BD0AC48-2251-40EA-A8DA-0DCEB4E2E22F}" dt="2025-08-06T19:10:03.431" v="537"/>
          <ac:grpSpMkLst>
            <pc:docMk/>
            <pc:sldMk cId="3327135054" sldId="256"/>
            <ac:grpSpMk id="41" creationId="{89BD7BFC-DF49-F60C-93D9-E2A45E80872A}"/>
          </ac:grpSpMkLst>
        </pc:grpChg>
        <pc:grpChg chg="add del mod">
          <ac:chgData name="Michael Watkins" userId="d6785f03-6101-4915-95bb-fe448152e32a" providerId="ADAL" clId="{1BD0AC48-2251-40EA-A8DA-0DCEB4E2E22F}" dt="2025-08-06T19:10:47.633" v="542" actId="34122"/>
          <ac:grpSpMkLst>
            <pc:docMk/>
            <pc:sldMk cId="3327135054" sldId="256"/>
            <ac:grpSpMk id="44" creationId="{CA1ADAD2-A65A-7AA1-0C21-FEBDD00FAB28}"/>
          </ac:grpSpMkLst>
        </pc:grpChg>
        <pc:grpChg chg="mod">
          <ac:chgData name="Michael Watkins" userId="d6785f03-6101-4915-95bb-fe448152e32a" providerId="ADAL" clId="{1BD0AC48-2251-40EA-A8DA-0DCEB4E2E22F}" dt="2025-08-06T19:10:55.885" v="547"/>
          <ac:grpSpMkLst>
            <pc:docMk/>
            <pc:sldMk cId="3327135054" sldId="256"/>
            <ac:grpSpMk id="48" creationId="{E6F4AD5D-C937-0A5B-F2B5-18131782882C}"/>
          </ac:grpSpMkLst>
        </pc:grpChg>
        <pc:grpChg chg="del mod">
          <ac:chgData name="Michael Watkins" userId="d6785f03-6101-4915-95bb-fe448152e32a" providerId="ADAL" clId="{1BD0AC48-2251-40EA-A8DA-0DCEB4E2E22F}" dt="2025-08-06T19:11:07.456" v="555"/>
          <ac:grpSpMkLst>
            <pc:docMk/>
            <pc:sldMk cId="3327135054" sldId="256"/>
            <ac:grpSpMk id="52" creationId="{A47BFEBA-F04B-8744-39FA-B7D5E98A1A80}"/>
          </ac:grpSpMkLst>
        </pc:grpChg>
        <pc:grpChg chg="mod">
          <ac:chgData name="Michael Watkins" userId="d6785f03-6101-4915-95bb-fe448152e32a" providerId="ADAL" clId="{1BD0AC48-2251-40EA-A8DA-0DCEB4E2E22F}" dt="2025-08-06T19:11:07.456" v="555"/>
          <ac:grpSpMkLst>
            <pc:docMk/>
            <pc:sldMk cId="3327135054" sldId="256"/>
            <ac:grpSpMk id="54" creationId="{251572ED-3B2D-2D67-1346-DD2BEDB4C7B7}"/>
          </ac:grpSpMkLst>
        </pc:grp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5" creationId="{5A5E63E3-DB2A-3D4F-B290-846970249F5C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7" creationId="{1D5007CE-D33E-2B80-8DE5-44DF1FAB7345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9" creationId="{2B6D1AF5-6F1E-97DC-0E40-FC7CEB9F0C11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18" creationId="{1342EF0C-59DB-2D1E-87E5-EC0D15F7A12D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20" creationId="{D71A6505-226E-2511-0B72-5827BB2C9A70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22" creationId="{6D26A8E0-33A4-1E8B-3E13-3D1F57E345AB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28" creationId="{F2556DA3-1442-4B5E-7481-7B36667A239F}"/>
          </ac:picMkLst>
        </pc:picChg>
        <pc:picChg chg="mod">
          <ac:chgData name="Michael Watkins" userId="d6785f03-6101-4915-95bb-fe448152e32a" providerId="ADAL" clId="{1BD0AC48-2251-40EA-A8DA-0DCEB4E2E22F}" dt="2025-08-06T21:12:47.524" v="3709" actId="1037"/>
          <ac:picMkLst>
            <pc:docMk/>
            <pc:sldMk cId="3327135054" sldId="256"/>
            <ac:picMk id="36" creationId="{1F10DFB4-69A8-1E9E-1091-5AB844897B1B}"/>
          </ac:picMkLst>
        </pc:picChg>
        <pc:inkChg chg="add del mod topLvl">
          <ac:chgData name="Michael Watkins" userId="d6785f03-6101-4915-95bb-fe448152e32a" providerId="ADAL" clId="{1BD0AC48-2251-40EA-A8DA-0DCEB4E2E22F}" dt="2025-08-06T19:10:47.633" v="542" actId="34122"/>
          <ac:inkMkLst>
            <pc:docMk/>
            <pc:sldMk cId="3327135054" sldId="256"/>
            <ac:inkMk id="39" creationId="{7FD9A448-7D7A-2F59-7946-DAA8C88650E3}"/>
          </ac:inkMkLst>
        </pc:inkChg>
        <pc:inkChg chg="add del mod topLvl">
          <ac:chgData name="Michael Watkins" userId="d6785f03-6101-4915-95bb-fe448152e32a" providerId="ADAL" clId="{1BD0AC48-2251-40EA-A8DA-0DCEB4E2E22F}" dt="2025-08-06T19:10:47.633" v="542" actId="34122"/>
          <ac:inkMkLst>
            <pc:docMk/>
            <pc:sldMk cId="3327135054" sldId="256"/>
            <ac:inkMk id="40" creationId="{6513F147-8E6B-3FA5-2233-A89BEB00ADFD}"/>
          </ac:inkMkLst>
        </pc:inkChg>
        <pc:inkChg chg="add del mod">
          <ac:chgData name="Michael Watkins" userId="d6785f03-6101-4915-95bb-fe448152e32a" providerId="ADAL" clId="{1BD0AC48-2251-40EA-A8DA-0DCEB4E2E22F}" dt="2025-08-06T19:10:47.633" v="542" actId="34122"/>
          <ac:inkMkLst>
            <pc:docMk/>
            <pc:sldMk cId="3327135054" sldId="256"/>
            <ac:inkMk id="42" creationId="{50459101-0D01-2DE0-1386-9325B329115B}"/>
          </ac:inkMkLst>
        </pc:inkChg>
        <pc:inkChg chg="add del mod">
          <ac:chgData name="Michael Watkins" userId="d6785f03-6101-4915-95bb-fe448152e32a" providerId="ADAL" clId="{1BD0AC48-2251-40EA-A8DA-0DCEB4E2E22F}" dt="2025-08-06T19:10:47.633" v="542" actId="34122"/>
          <ac:inkMkLst>
            <pc:docMk/>
            <pc:sldMk cId="3327135054" sldId="256"/>
            <ac:inkMk id="43" creationId="{718DAB1B-5FA9-7DA5-FF77-0434D9E87737}"/>
          </ac:inkMkLst>
        </pc:inkChg>
        <pc:inkChg chg="add del">
          <ac:chgData name="Michael Watkins" userId="d6785f03-6101-4915-95bb-fe448152e32a" providerId="ADAL" clId="{1BD0AC48-2251-40EA-A8DA-0DCEB4E2E22F}" dt="2025-08-06T19:10:47.633" v="542" actId="34122"/>
          <ac:inkMkLst>
            <pc:docMk/>
            <pc:sldMk cId="3327135054" sldId="256"/>
            <ac:inkMk id="45" creationId="{1662A712-8B06-F617-7324-247E656CA14C}"/>
          </ac:inkMkLst>
        </pc:inkChg>
        <pc:inkChg chg="add del mod">
          <ac:chgData name="Michael Watkins" userId="d6785f03-6101-4915-95bb-fe448152e32a" providerId="ADAL" clId="{1BD0AC48-2251-40EA-A8DA-0DCEB4E2E22F}" dt="2025-08-06T19:10:57.423" v="549" actId="9405"/>
          <ac:inkMkLst>
            <pc:docMk/>
            <pc:sldMk cId="3327135054" sldId="256"/>
            <ac:inkMk id="46" creationId="{64A5570E-3E22-9DB5-07EB-9D489F218497}"/>
          </ac:inkMkLst>
        </pc:inkChg>
        <pc:inkChg chg="add del mod">
          <ac:chgData name="Michael Watkins" userId="d6785f03-6101-4915-95bb-fe448152e32a" providerId="ADAL" clId="{1BD0AC48-2251-40EA-A8DA-0DCEB4E2E22F}" dt="2025-08-06T19:10:55.885" v="547"/>
          <ac:inkMkLst>
            <pc:docMk/>
            <pc:sldMk cId="3327135054" sldId="256"/>
            <ac:inkMk id="47" creationId="{EBCCD3EB-D097-2DBF-0B72-87C5E94FD350}"/>
          </ac:inkMkLst>
        </pc:inkChg>
        <pc:inkChg chg="add mod">
          <ac:chgData name="Michael Watkins" userId="d6785f03-6101-4915-95bb-fe448152e32a" providerId="ADAL" clId="{1BD0AC48-2251-40EA-A8DA-0DCEB4E2E22F}" dt="2025-08-06T19:11:07.456" v="555"/>
          <ac:inkMkLst>
            <pc:docMk/>
            <pc:sldMk cId="3327135054" sldId="256"/>
            <ac:inkMk id="49" creationId="{CFD0C0FA-15CF-1648-6775-304415D42C4C}"/>
          </ac:inkMkLst>
        </pc:inkChg>
        <pc:inkChg chg="add mod">
          <ac:chgData name="Michael Watkins" userId="d6785f03-6101-4915-95bb-fe448152e32a" providerId="ADAL" clId="{1BD0AC48-2251-40EA-A8DA-0DCEB4E2E22F}" dt="2025-08-06T19:11:07.456" v="555"/>
          <ac:inkMkLst>
            <pc:docMk/>
            <pc:sldMk cId="3327135054" sldId="256"/>
            <ac:inkMk id="50" creationId="{44B59AA5-1704-A5CD-3B6F-1312471D165D}"/>
          </ac:inkMkLst>
        </pc:inkChg>
        <pc:inkChg chg="add mod">
          <ac:chgData name="Michael Watkins" userId="d6785f03-6101-4915-95bb-fe448152e32a" providerId="ADAL" clId="{1BD0AC48-2251-40EA-A8DA-0DCEB4E2E22F}" dt="2025-08-06T19:11:07.456" v="555"/>
          <ac:inkMkLst>
            <pc:docMk/>
            <pc:sldMk cId="3327135054" sldId="256"/>
            <ac:inkMk id="51" creationId="{859C5D02-8D18-4C03-0261-AEF27AEE7E32}"/>
          </ac:inkMkLst>
        </pc:inkChg>
        <pc:inkChg chg="add mod">
          <ac:chgData name="Michael Watkins" userId="d6785f03-6101-4915-95bb-fe448152e32a" providerId="ADAL" clId="{1BD0AC48-2251-40EA-A8DA-0DCEB4E2E22F}" dt="2025-08-06T19:11:07.456" v="555"/>
          <ac:inkMkLst>
            <pc:docMk/>
            <pc:sldMk cId="3327135054" sldId="256"/>
            <ac:inkMk id="53" creationId="{DB1F3D38-7DAC-E7DE-F776-37339B294790}"/>
          </ac:inkMkLst>
        </pc:inkChg>
      </pc:sldChg>
      <pc:sldChg chg="addSp delSp modSp mod modAnim">
        <pc:chgData name="Michael Watkins" userId="d6785f03-6101-4915-95bb-fe448152e32a" providerId="ADAL" clId="{1BD0AC48-2251-40EA-A8DA-0DCEB4E2E22F}" dt="2025-08-06T21:14:47.712" v="3720" actId="1076"/>
        <pc:sldMkLst>
          <pc:docMk/>
          <pc:sldMk cId="4160187503" sldId="257"/>
        </pc:sldMkLst>
        <pc:spChg chg="mod">
          <ac:chgData name="Michael Watkins" userId="d6785f03-6101-4915-95bb-fe448152e32a" providerId="ADAL" clId="{1BD0AC48-2251-40EA-A8DA-0DCEB4E2E22F}" dt="2025-08-06T21:14:39.616" v="3717" actId="120"/>
          <ac:spMkLst>
            <pc:docMk/>
            <pc:sldMk cId="4160187503" sldId="257"/>
            <ac:spMk id="2" creationId="{3421A9B5-AAC8-E263-D3FB-BA38BFFC4532}"/>
          </ac:spMkLst>
        </pc:spChg>
        <pc:spChg chg="mod">
          <ac:chgData name="Michael Watkins" userId="d6785f03-6101-4915-95bb-fe448152e32a" providerId="ADAL" clId="{1BD0AC48-2251-40EA-A8DA-0DCEB4E2E22F}" dt="2025-08-06T21:05:04.715" v="3645" actId="20577"/>
          <ac:spMkLst>
            <pc:docMk/>
            <pc:sldMk cId="4160187503" sldId="257"/>
            <ac:spMk id="3" creationId="{FC33710F-0201-51B9-6A19-FC7202B91274}"/>
          </ac:spMkLst>
        </pc:spChg>
        <pc:grpChg chg="mod">
          <ac:chgData name="Michael Watkins" userId="d6785f03-6101-4915-95bb-fe448152e32a" providerId="ADAL" clId="{1BD0AC48-2251-40EA-A8DA-0DCEB4E2E22F}" dt="2025-08-06T19:21:46.005" v="721"/>
          <ac:grpSpMkLst>
            <pc:docMk/>
            <pc:sldMk cId="4160187503" sldId="257"/>
            <ac:grpSpMk id="7" creationId="{4D6F7B32-A006-9D3B-3438-3B5945ADD7D4}"/>
          </ac:grpSpMkLst>
        </pc:grpChg>
        <pc:picChg chg="add del mod">
          <ac:chgData name="Michael Watkins" userId="d6785f03-6101-4915-95bb-fe448152e32a" providerId="ADAL" clId="{1BD0AC48-2251-40EA-A8DA-0DCEB4E2E22F}" dt="2025-08-06T21:13:50.376" v="3713" actId="22"/>
          <ac:picMkLst>
            <pc:docMk/>
            <pc:sldMk cId="4160187503" sldId="257"/>
            <ac:picMk id="9" creationId="{46947418-26BA-89C0-7C75-119FEE0404DC}"/>
          </ac:picMkLst>
        </pc:picChg>
        <pc:picChg chg="add mod">
          <ac:chgData name="Michael Watkins" userId="d6785f03-6101-4915-95bb-fe448152e32a" providerId="ADAL" clId="{1BD0AC48-2251-40EA-A8DA-0DCEB4E2E22F}" dt="2025-08-06T21:14:47.712" v="3720" actId="1076"/>
          <ac:picMkLst>
            <pc:docMk/>
            <pc:sldMk cId="4160187503" sldId="257"/>
            <ac:picMk id="11" creationId="{04ADA971-4E04-0970-2289-243EAB408DC8}"/>
          </ac:picMkLst>
        </pc:picChg>
        <pc:inkChg chg="add">
          <ac:chgData name="Michael Watkins" userId="d6785f03-6101-4915-95bb-fe448152e32a" providerId="ADAL" clId="{1BD0AC48-2251-40EA-A8DA-0DCEB4E2E22F}" dt="2025-08-06T19:21:43.742" v="716" actId="9405"/>
          <ac:inkMkLst>
            <pc:docMk/>
            <pc:sldMk cId="4160187503" sldId="257"/>
            <ac:inkMk id="4" creationId="{AD48F807-2FAD-471B-152E-93B86B833FC0}"/>
          </ac:inkMkLst>
        </pc:inkChg>
        <pc:inkChg chg="add del mod">
          <ac:chgData name="Michael Watkins" userId="d6785f03-6101-4915-95bb-fe448152e32a" providerId="ADAL" clId="{1BD0AC48-2251-40EA-A8DA-0DCEB4E2E22F}" dt="2025-08-06T19:21:46.320" v="722" actId="9405"/>
          <ac:inkMkLst>
            <pc:docMk/>
            <pc:sldMk cId="4160187503" sldId="257"/>
            <ac:inkMk id="5" creationId="{302955FA-9CE5-D0DA-79D1-CD1DE885F469}"/>
          </ac:inkMkLst>
        </pc:inkChg>
        <pc:inkChg chg="add del mod">
          <ac:chgData name="Michael Watkins" userId="d6785f03-6101-4915-95bb-fe448152e32a" providerId="ADAL" clId="{1BD0AC48-2251-40EA-A8DA-0DCEB4E2E22F}" dt="2025-08-06T19:21:46.005" v="721"/>
          <ac:inkMkLst>
            <pc:docMk/>
            <pc:sldMk cId="4160187503" sldId="257"/>
            <ac:inkMk id="6" creationId="{9999379C-767D-3E4C-1B7B-C6A6324A1161}"/>
          </ac:inkMkLst>
        </pc:inkChg>
      </pc:sldChg>
      <pc:sldChg chg="modAnim">
        <pc:chgData name="Michael Watkins" userId="d6785f03-6101-4915-95bb-fe448152e32a" providerId="ADAL" clId="{1BD0AC48-2251-40EA-A8DA-0DCEB4E2E22F}" dt="2025-08-06T21:06:46.012" v="3646"/>
        <pc:sldMkLst>
          <pc:docMk/>
          <pc:sldMk cId="2634946580" sldId="258"/>
        </pc:sldMkLst>
      </pc:sldChg>
      <pc:sldChg chg="addSp modSp mod modAnim">
        <pc:chgData name="Michael Watkins" userId="d6785f03-6101-4915-95bb-fe448152e32a" providerId="ADAL" clId="{1BD0AC48-2251-40EA-A8DA-0DCEB4E2E22F}" dt="2025-08-06T21:07:17.910" v="3647"/>
        <pc:sldMkLst>
          <pc:docMk/>
          <pc:sldMk cId="2575294677" sldId="259"/>
        </pc:sldMkLst>
        <pc:spChg chg="mod">
          <ac:chgData name="Michael Watkins" userId="d6785f03-6101-4915-95bb-fe448152e32a" providerId="ADAL" clId="{1BD0AC48-2251-40EA-A8DA-0DCEB4E2E22F}" dt="2025-08-06T21:02:14.558" v="3623" actId="14100"/>
          <ac:spMkLst>
            <pc:docMk/>
            <pc:sldMk cId="2575294677" sldId="259"/>
            <ac:spMk id="3" creationId="{C03AE58E-1059-19C0-78C0-C0FCD917D085}"/>
          </ac:spMkLst>
        </pc:spChg>
        <pc:graphicFrameChg chg="add mod">
          <ac:chgData name="Michael Watkins" userId="d6785f03-6101-4915-95bb-fe448152e32a" providerId="ADAL" clId="{1BD0AC48-2251-40EA-A8DA-0DCEB4E2E22F}" dt="2025-08-06T15:16:48.473" v="5"/>
          <ac:graphicFrameMkLst>
            <pc:docMk/>
            <pc:sldMk cId="2575294677" sldId="259"/>
            <ac:graphicFrameMk id="4" creationId="{6B7A70C5-4FB1-4F32-5CFD-4FAE5857A390}"/>
          </ac:graphicFrameMkLst>
        </pc:graphicFrameChg>
      </pc:sldChg>
      <pc:sldChg chg="addSp delSp modSp new mod modAnim">
        <pc:chgData name="Michael Watkins" userId="d6785f03-6101-4915-95bb-fe448152e32a" providerId="ADAL" clId="{1BD0AC48-2251-40EA-A8DA-0DCEB4E2E22F}" dt="2025-08-06T21:08:09.830" v="3650"/>
        <pc:sldMkLst>
          <pc:docMk/>
          <pc:sldMk cId="2115904985" sldId="260"/>
        </pc:sldMkLst>
        <pc:spChg chg="del mod">
          <ac:chgData name="Michael Watkins" userId="d6785f03-6101-4915-95bb-fe448152e32a" providerId="ADAL" clId="{1BD0AC48-2251-40EA-A8DA-0DCEB4E2E22F}" dt="2025-08-06T18:17:39.716" v="343" actId="478"/>
          <ac:spMkLst>
            <pc:docMk/>
            <pc:sldMk cId="2115904985" sldId="260"/>
            <ac:spMk id="2" creationId="{883591FA-936D-B05C-9E8C-FD6101246FD7}"/>
          </ac:spMkLst>
        </pc:spChg>
        <pc:spChg chg="del">
          <ac:chgData name="Michael Watkins" userId="d6785f03-6101-4915-95bb-fe448152e32a" providerId="ADAL" clId="{1BD0AC48-2251-40EA-A8DA-0DCEB4E2E22F}" dt="2025-08-06T15:29:07.979" v="123" actId="478"/>
          <ac:spMkLst>
            <pc:docMk/>
            <pc:sldMk cId="2115904985" sldId="260"/>
            <ac:spMk id="3" creationId="{DFA9F7CD-43CE-F904-8A70-68F9D2E7B3F5}"/>
          </ac:spMkLst>
        </pc:spChg>
        <pc:spChg chg="add del mod">
          <ac:chgData name="Michael Watkins" userId="d6785f03-6101-4915-95bb-fe448152e32a" providerId="ADAL" clId="{1BD0AC48-2251-40EA-A8DA-0DCEB4E2E22F}" dt="2025-08-06T16:06:23.312" v="157"/>
          <ac:spMkLst>
            <pc:docMk/>
            <pc:sldMk cId="2115904985" sldId="260"/>
            <ac:spMk id="6" creationId="{D8C13303-A9A7-9DBF-9F43-26230AF99A91}"/>
          </ac:spMkLst>
        </pc:spChg>
        <pc:spChg chg="add del mod">
          <ac:chgData name="Michael Watkins" userId="d6785f03-6101-4915-95bb-fe448152e32a" providerId="ADAL" clId="{1BD0AC48-2251-40EA-A8DA-0DCEB4E2E22F}" dt="2025-08-06T16:13:13.885" v="268" actId="478"/>
          <ac:spMkLst>
            <pc:docMk/>
            <pc:sldMk cId="2115904985" sldId="260"/>
            <ac:spMk id="7" creationId="{D468E34E-2BA3-35B0-1F30-D2EF767F405E}"/>
          </ac:spMkLst>
        </pc:spChg>
        <pc:spChg chg="add del mod">
          <ac:chgData name="Michael Watkins" userId="d6785f03-6101-4915-95bb-fe448152e32a" providerId="ADAL" clId="{1BD0AC48-2251-40EA-A8DA-0DCEB4E2E22F}" dt="2025-08-06T16:13:11.902" v="267" actId="478"/>
          <ac:spMkLst>
            <pc:docMk/>
            <pc:sldMk cId="2115904985" sldId="260"/>
            <ac:spMk id="8" creationId="{845C640B-6697-1A6C-A431-5354F8F2DD92}"/>
          </ac:spMkLst>
        </pc:spChg>
        <pc:spChg chg="add del mod">
          <ac:chgData name="Michael Watkins" userId="d6785f03-6101-4915-95bb-fe448152e32a" providerId="ADAL" clId="{1BD0AC48-2251-40EA-A8DA-0DCEB4E2E22F}" dt="2025-08-06T16:32:18.956" v="281"/>
          <ac:spMkLst>
            <pc:docMk/>
            <pc:sldMk cId="2115904985" sldId="260"/>
            <ac:spMk id="9" creationId="{72D5FB9E-944F-4F8B-2AC9-D393758FCD48}"/>
          </ac:spMkLst>
        </pc:spChg>
        <pc:spChg chg="add">
          <ac:chgData name="Michael Watkins" userId="d6785f03-6101-4915-95bb-fe448152e32a" providerId="ADAL" clId="{1BD0AC48-2251-40EA-A8DA-0DCEB4E2E22F}" dt="2025-08-06T16:26:39.115" v="271"/>
          <ac:spMkLst>
            <pc:docMk/>
            <pc:sldMk cId="2115904985" sldId="260"/>
            <ac:spMk id="10" creationId="{F01A5C33-7C42-D168-5306-B112E3825C24}"/>
          </ac:spMkLst>
        </pc:spChg>
        <pc:spChg chg="add del mod">
          <ac:chgData name="Michael Watkins" userId="d6785f03-6101-4915-95bb-fe448152e32a" providerId="ADAL" clId="{1BD0AC48-2251-40EA-A8DA-0DCEB4E2E22F}" dt="2025-08-06T18:17:42.890" v="344" actId="478"/>
          <ac:spMkLst>
            <pc:docMk/>
            <pc:sldMk cId="2115904985" sldId="260"/>
            <ac:spMk id="15" creationId="{75D151D0-EA7A-96F9-37C5-0303DBD578D2}"/>
          </ac:spMkLst>
        </pc:spChg>
        <pc:spChg chg="add mod">
          <ac:chgData name="Michael Watkins" userId="d6785f03-6101-4915-95bb-fe448152e32a" providerId="ADAL" clId="{1BD0AC48-2251-40EA-A8DA-0DCEB4E2E22F}" dt="2025-08-06T18:19:10.312" v="412" actId="1076"/>
          <ac:spMkLst>
            <pc:docMk/>
            <pc:sldMk cId="2115904985" sldId="260"/>
            <ac:spMk id="16" creationId="{29FE40DD-F10B-B130-328D-4465906C906A}"/>
          </ac:spMkLst>
        </pc:spChg>
        <pc:graphicFrameChg chg="add mod modGraphic">
          <ac:chgData name="Michael Watkins" userId="d6785f03-6101-4915-95bb-fe448152e32a" providerId="ADAL" clId="{1BD0AC48-2251-40EA-A8DA-0DCEB4E2E22F}" dt="2025-08-06T18:19:30.273" v="413" actId="1076"/>
          <ac:graphicFrameMkLst>
            <pc:docMk/>
            <pc:sldMk cId="2115904985" sldId="260"/>
            <ac:graphicFrameMk id="11" creationId="{B991BFDA-E346-B70E-9B84-2824A7E1D83C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20:27:56.266" v="1358" actId="20577"/>
          <ac:graphicFrameMkLst>
            <pc:docMk/>
            <pc:sldMk cId="2115904985" sldId="260"/>
            <ac:graphicFrameMk id="12" creationId="{42E91E13-C8E5-5251-7611-1DCEE1A2A43A}"/>
          </ac:graphicFrameMkLst>
        </pc:graphicFrameChg>
        <pc:graphicFrameChg chg="add del mod modGraphic">
          <ac:chgData name="Michael Watkins" userId="d6785f03-6101-4915-95bb-fe448152e32a" providerId="ADAL" clId="{1BD0AC48-2251-40EA-A8DA-0DCEB4E2E22F}" dt="2025-08-06T18:17:53.906" v="345" actId="21"/>
          <ac:graphicFrameMkLst>
            <pc:docMk/>
            <pc:sldMk cId="2115904985" sldId="260"/>
            <ac:graphicFrameMk id="13" creationId="{82EB2D5C-7BE7-FEE1-CFBD-5F3930E6D114}"/>
          </ac:graphicFrameMkLst>
        </pc:graphicFrameChg>
        <pc:picChg chg="add del mod">
          <ac:chgData name="Michael Watkins" userId="d6785f03-6101-4915-95bb-fe448152e32a" providerId="ADAL" clId="{1BD0AC48-2251-40EA-A8DA-0DCEB4E2E22F}" dt="2025-08-06T16:05:59.313" v="154" actId="22"/>
          <ac:picMkLst>
            <pc:docMk/>
            <pc:sldMk cId="2115904985" sldId="260"/>
            <ac:picMk id="5" creationId="{0E142479-FE7A-CC95-EFF8-54B82C42C978}"/>
          </ac:picMkLst>
        </pc:picChg>
        <pc:picChg chg="add mod">
          <ac:chgData name="Michael Watkins" userId="d6785f03-6101-4915-95bb-fe448152e32a" providerId="ADAL" clId="{1BD0AC48-2251-40EA-A8DA-0DCEB4E2E22F}" dt="2025-08-06T18:19:35.180" v="415" actId="1076"/>
          <ac:picMkLst>
            <pc:docMk/>
            <pc:sldMk cId="2115904985" sldId="260"/>
            <ac:picMk id="3075" creationId="{F68085A2-B8D7-E416-48F4-F9DB731280E5}"/>
          </ac:picMkLst>
        </pc:picChg>
      </pc:sldChg>
      <pc:sldChg chg="addSp delSp modSp new mod modAnim">
        <pc:chgData name="Michael Watkins" userId="d6785f03-6101-4915-95bb-fe448152e32a" providerId="ADAL" clId="{1BD0AC48-2251-40EA-A8DA-0DCEB4E2E22F}" dt="2025-08-06T21:27:18.097" v="3790"/>
        <pc:sldMkLst>
          <pc:docMk/>
          <pc:sldMk cId="3950820508" sldId="261"/>
        </pc:sldMkLst>
        <pc:spChg chg="mod">
          <ac:chgData name="Michael Watkins" userId="d6785f03-6101-4915-95bb-fe448152e32a" providerId="ADAL" clId="{1BD0AC48-2251-40EA-A8DA-0DCEB4E2E22F}" dt="2025-08-06T18:26:45.763" v="516" actId="20577"/>
          <ac:spMkLst>
            <pc:docMk/>
            <pc:sldMk cId="3950820508" sldId="261"/>
            <ac:spMk id="2" creationId="{BB0382AB-C1AA-63A9-E430-CCF9A4BB6D65}"/>
          </ac:spMkLst>
        </pc:spChg>
        <pc:spChg chg="del">
          <ac:chgData name="Michael Watkins" userId="d6785f03-6101-4915-95bb-fe448152e32a" providerId="ADAL" clId="{1BD0AC48-2251-40EA-A8DA-0DCEB4E2E22F}" dt="2025-08-06T18:18:02.497" v="348"/>
          <ac:spMkLst>
            <pc:docMk/>
            <pc:sldMk cId="3950820508" sldId="261"/>
            <ac:spMk id="3" creationId="{9F7A14EC-A1B7-6D00-5E86-27C0B5A6AAC1}"/>
          </ac:spMkLst>
        </pc:spChg>
        <pc:spChg chg="add mod">
          <ac:chgData name="Michael Watkins" userId="d6785f03-6101-4915-95bb-fe448152e32a" providerId="ADAL" clId="{1BD0AC48-2251-40EA-A8DA-0DCEB4E2E22F}" dt="2025-08-06T18:25:17.401" v="482" actId="20577"/>
          <ac:spMkLst>
            <pc:docMk/>
            <pc:sldMk cId="3950820508" sldId="261"/>
            <ac:spMk id="5" creationId="{3C1489F7-6298-EA8E-5C4D-3A135CD6090A}"/>
          </ac:spMkLst>
        </pc:spChg>
        <pc:spChg chg="add mod">
          <ac:chgData name="Michael Watkins" userId="d6785f03-6101-4915-95bb-fe448152e32a" providerId="ADAL" clId="{1BD0AC48-2251-40EA-A8DA-0DCEB4E2E22F}" dt="2025-08-06T18:26:05.183" v="504" actId="1076"/>
          <ac:spMkLst>
            <pc:docMk/>
            <pc:sldMk cId="3950820508" sldId="261"/>
            <ac:spMk id="11" creationId="{1EF37099-40F0-3638-1031-FD6DDE98C0A6}"/>
          </ac:spMkLst>
        </pc:spChg>
        <pc:spChg chg="add mod">
          <ac:chgData name="Michael Watkins" userId="d6785f03-6101-4915-95bb-fe448152e32a" providerId="ADAL" clId="{1BD0AC48-2251-40EA-A8DA-0DCEB4E2E22F}" dt="2025-08-06T21:26:59.537" v="3788" actId="20577"/>
          <ac:spMkLst>
            <pc:docMk/>
            <pc:sldMk cId="3950820508" sldId="261"/>
            <ac:spMk id="19" creationId="{082B3CDC-2F55-1B7D-4431-B8054D14C563}"/>
          </ac:spMkLst>
        </pc:spChg>
        <pc:grpChg chg="mod">
          <ac:chgData name="Michael Watkins" userId="d6785f03-6101-4915-95bb-fe448152e32a" providerId="ADAL" clId="{1BD0AC48-2251-40EA-A8DA-0DCEB4E2E22F}" dt="2025-08-06T18:25:27.246" v="487"/>
          <ac:grpSpMkLst>
            <pc:docMk/>
            <pc:sldMk cId="3950820508" sldId="261"/>
            <ac:grpSpMk id="8" creationId="{23A784A0-3DA1-760C-EC1E-79A6D9982A87}"/>
          </ac:grpSpMkLst>
        </pc:grpChg>
        <pc:grpChg chg="mod">
          <ac:chgData name="Michael Watkins" userId="d6785f03-6101-4915-95bb-fe448152e32a" providerId="ADAL" clId="{1BD0AC48-2251-40EA-A8DA-0DCEB4E2E22F}" dt="2025-08-06T18:26:18.472" v="507"/>
          <ac:grpSpMkLst>
            <pc:docMk/>
            <pc:sldMk cId="3950820508" sldId="261"/>
            <ac:grpSpMk id="15" creationId="{7F789BEF-0BAE-CB12-92ED-418D6C1CF0E6}"/>
          </ac:grpSpMkLst>
        </pc:grpChg>
        <pc:grpChg chg="mod">
          <ac:chgData name="Michael Watkins" userId="d6785f03-6101-4915-95bb-fe448152e32a" providerId="ADAL" clId="{1BD0AC48-2251-40EA-A8DA-0DCEB4E2E22F}" dt="2025-08-06T21:26:45.020" v="3770"/>
          <ac:grpSpMkLst>
            <pc:docMk/>
            <pc:sldMk cId="3950820508" sldId="261"/>
            <ac:grpSpMk id="18" creationId="{1EB3453A-1CAB-8549-70F2-61AE85BA2F1B}"/>
          </ac:grpSpMkLst>
        </pc:grpChg>
        <pc:graphicFrameChg chg="add mod modGraphic">
          <ac:chgData name="Michael Watkins" userId="d6785f03-6101-4915-95bb-fe448152e32a" providerId="ADAL" clId="{1BD0AC48-2251-40EA-A8DA-0DCEB4E2E22F}" dt="2025-08-06T21:26:33.090" v="3767" actId="115"/>
          <ac:graphicFrameMkLst>
            <pc:docMk/>
            <pc:sldMk cId="3950820508" sldId="261"/>
            <ac:graphicFrameMk id="4" creationId="{5E3CE880-0EBE-2CE9-5982-8E7AF6AD8A73}"/>
          </ac:graphicFrameMkLst>
        </pc:graphicFrameChg>
        <pc:graphicFrameChg chg="add mod">
          <ac:chgData name="Michael Watkins" userId="d6785f03-6101-4915-95bb-fe448152e32a" providerId="ADAL" clId="{1BD0AC48-2251-40EA-A8DA-0DCEB4E2E22F}" dt="2025-08-06T18:18:18.963" v="377" actId="1076"/>
          <ac:graphicFrameMkLst>
            <pc:docMk/>
            <pc:sldMk cId="3950820508" sldId="261"/>
            <ac:graphicFrameMk id="13" creationId="{82EB2D5C-7BE7-FEE1-CFBD-5F3930E6D114}"/>
          </ac:graphicFrameMkLst>
        </pc:graphicFrameChg>
        <pc:inkChg chg="add mod">
          <ac:chgData name="Michael Watkins" userId="d6785f03-6101-4915-95bb-fe448152e32a" providerId="ADAL" clId="{1BD0AC48-2251-40EA-A8DA-0DCEB4E2E22F}" dt="2025-08-06T18:25:27.246" v="487"/>
          <ac:inkMkLst>
            <pc:docMk/>
            <pc:sldMk cId="3950820508" sldId="261"/>
            <ac:inkMk id="6" creationId="{647F98E3-5590-EF2C-80B8-CF5C4AA60B0A}"/>
          </ac:inkMkLst>
        </pc:inkChg>
        <pc:inkChg chg="add del mod">
          <ac:chgData name="Michael Watkins" userId="d6785f03-6101-4915-95bb-fe448152e32a" providerId="ADAL" clId="{1BD0AC48-2251-40EA-A8DA-0DCEB4E2E22F}" dt="2025-08-06T18:25:27.246" v="487"/>
          <ac:inkMkLst>
            <pc:docMk/>
            <pc:sldMk cId="3950820508" sldId="261"/>
            <ac:inkMk id="7" creationId="{4C537006-9D93-E6C1-898C-22A980E68C44}"/>
          </ac:inkMkLst>
        </pc:inkChg>
        <pc:inkChg chg="add">
          <ac:chgData name="Michael Watkins" userId="d6785f03-6101-4915-95bb-fe448152e32a" providerId="ADAL" clId="{1BD0AC48-2251-40EA-A8DA-0DCEB4E2E22F}" dt="2025-08-06T18:25:29.822" v="488" actId="9405"/>
          <ac:inkMkLst>
            <pc:docMk/>
            <pc:sldMk cId="3950820508" sldId="261"/>
            <ac:inkMk id="9" creationId="{ED9D57A0-352F-8E07-6D54-0832CE6FAE74}"/>
          </ac:inkMkLst>
        </pc:inkChg>
        <pc:inkChg chg="add">
          <ac:chgData name="Michael Watkins" userId="d6785f03-6101-4915-95bb-fe448152e32a" providerId="ADAL" clId="{1BD0AC48-2251-40EA-A8DA-0DCEB4E2E22F}" dt="2025-08-06T18:25:38.732" v="489" actId="9405"/>
          <ac:inkMkLst>
            <pc:docMk/>
            <pc:sldMk cId="3950820508" sldId="261"/>
            <ac:inkMk id="10" creationId="{B08D1871-8CA0-3316-722A-B595176D5643}"/>
          </ac:inkMkLst>
        </pc:inkChg>
        <pc:inkChg chg="add mod">
          <ac:chgData name="Michael Watkins" userId="d6785f03-6101-4915-95bb-fe448152e32a" providerId="ADAL" clId="{1BD0AC48-2251-40EA-A8DA-0DCEB4E2E22F}" dt="2025-08-06T18:26:18.472" v="507"/>
          <ac:inkMkLst>
            <pc:docMk/>
            <pc:sldMk cId="3950820508" sldId="261"/>
            <ac:inkMk id="12" creationId="{92B7430F-9DB1-27F1-5CF4-433C914DB4B2}"/>
          </ac:inkMkLst>
        </pc:inkChg>
        <pc:inkChg chg="add mod">
          <ac:chgData name="Michael Watkins" userId="d6785f03-6101-4915-95bb-fe448152e32a" providerId="ADAL" clId="{1BD0AC48-2251-40EA-A8DA-0DCEB4E2E22F}" dt="2025-08-06T18:26:18.472" v="507"/>
          <ac:inkMkLst>
            <pc:docMk/>
            <pc:sldMk cId="3950820508" sldId="261"/>
            <ac:inkMk id="14" creationId="{E8A91CA3-2DBE-BBDB-C28D-F1BEED6A5690}"/>
          </ac:inkMkLst>
        </pc:inkChg>
        <pc:inkChg chg="add mod">
          <ac:chgData name="Michael Watkins" userId="d6785f03-6101-4915-95bb-fe448152e32a" providerId="ADAL" clId="{1BD0AC48-2251-40EA-A8DA-0DCEB4E2E22F}" dt="2025-08-06T21:26:45.020" v="3770"/>
          <ac:inkMkLst>
            <pc:docMk/>
            <pc:sldMk cId="3950820508" sldId="261"/>
            <ac:inkMk id="16" creationId="{37991ADF-8255-6DD5-DA16-2FDADB981011}"/>
          </ac:inkMkLst>
        </pc:inkChg>
        <pc:inkChg chg="add mod">
          <ac:chgData name="Michael Watkins" userId="d6785f03-6101-4915-95bb-fe448152e32a" providerId="ADAL" clId="{1BD0AC48-2251-40EA-A8DA-0DCEB4E2E22F}" dt="2025-08-06T21:26:45.020" v="3770"/>
          <ac:inkMkLst>
            <pc:docMk/>
            <pc:sldMk cId="3950820508" sldId="261"/>
            <ac:inkMk id="17" creationId="{B3F45C78-B685-950B-1E5E-0B5EA2EB7ED4}"/>
          </ac:inkMkLst>
        </pc:inkChg>
      </pc:sldChg>
      <pc:sldChg chg="addSp delSp modSp new mod modAnim">
        <pc:chgData name="Michael Watkins" userId="d6785f03-6101-4915-95bb-fe448152e32a" providerId="ADAL" clId="{1BD0AC48-2251-40EA-A8DA-0DCEB4E2E22F}" dt="2025-08-06T21:21:56.495" v="3738" actId="1076"/>
        <pc:sldMkLst>
          <pc:docMk/>
          <pc:sldMk cId="3555581933" sldId="262"/>
        </pc:sldMkLst>
        <pc:spChg chg="mod">
          <ac:chgData name="Michael Watkins" userId="d6785f03-6101-4915-95bb-fe448152e32a" providerId="ADAL" clId="{1BD0AC48-2251-40EA-A8DA-0DCEB4E2E22F}" dt="2025-08-06T20:43:48.120" v="2387" actId="20577"/>
          <ac:spMkLst>
            <pc:docMk/>
            <pc:sldMk cId="3555581933" sldId="262"/>
            <ac:spMk id="2" creationId="{55D3D5B3-428B-E30A-F1F9-D4CB2B78F315}"/>
          </ac:spMkLst>
        </pc:spChg>
        <pc:spChg chg="del">
          <ac:chgData name="Michael Watkins" userId="d6785f03-6101-4915-95bb-fe448152e32a" providerId="ADAL" clId="{1BD0AC48-2251-40EA-A8DA-0DCEB4E2E22F}" dt="2025-08-06T19:07:14.328" v="531" actId="478"/>
          <ac:spMkLst>
            <pc:docMk/>
            <pc:sldMk cId="3555581933" sldId="262"/>
            <ac:spMk id="3" creationId="{C18F0CEC-23F0-CAFA-0407-EDE2CC85D888}"/>
          </ac:spMkLst>
        </pc:spChg>
        <pc:spChg chg="add mod">
          <ac:chgData name="Michael Watkins" userId="d6785f03-6101-4915-95bb-fe448152e32a" providerId="ADAL" clId="{1BD0AC48-2251-40EA-A8DA-0DCEB4E2E22F}" dt="2025-08-06T19:18:08.381" v="705" actId="20577"/>
          <ac:spMkLst>
            <pc:docMk/>
            <pc:sldMk cId="3555581933" sldId="262"/>
            <ac:spMk id="20" creationId="{616114EC-90BC-2ADB-2C22-B69BFC51F12A}"/>
          </ac:spMkLst>
        </pc:spChg>
        <pc:spChg chg="add del mod">
          <ac:chgData name="Michael Watkins" userId="d6785f03-6101-4915-95bb-fe448152e32a" providerId="ADAL" clId="{1BD0AC48-2251-40EA-A8DA-0DCEB4E2E22F}" dt="2025-08-06T19:39:56.374" v="811"/>
          <ac:spMkLst>
            <pc:docMk/>
            <pc:sldMk cId="3555581933" sldId="262"/>
            <ac:spMk id="21" creationId="{6A819F9A-6066-7BC9-9236-D3BCD26A5C49}"/>
          </ac:spMkLst>
        </pc:spChg>
        <pc:spChg chg="add mod">
          <ac:chgData name="Michael Watkins" userId="d6785f03-6101-4915-95bb-fe448152e32a" providerId="ADAL" clId="{1BD0AC48-2251-40EA-A8DA-0DCEB4E2E22F}" dt="2025-08-06T19:40:49.318" v="814"/>
          <ac:spMkLst>
            <pc:docMk/>
            <pc:sldMk cId="3555581933" sldId="262"/>
            <ac:spMk id="23" creationId="{E7CAEF85-DC77-8D01-77FD-014089C38580}"/>
          </ac:spMkLst>
        </pc:spChg>
        <pc:grpChg chg="del mod">
          <ac:chgData name="Michael Watkins" userId="d6785f03-6101-4915-95bb-fe448152e32a" providerId="ADAL" clId="{1BD0AC48-2251-40EA-A8DA-0DCEB4E2E22F}" dt="2025-08-06T19:15:23.707" v="575"/>
          <ac:grpSpMkLst>
            <pc:docMk/>
            <pc:sldMk cId="3555581933" sldId="262"/>
            <ac:grpSpMk id="12" creationId="{628E407D-738E-564F-3E56-5EF193771C1E}"/>
          </ac:grpSpMkLst>
        </pc:grpChg>
        <pc:grpChg chg="mod">
          <ac:chgData name="Michael Watkins" userId="d6785f03-6101-4915-95bb-fe448152e32a" providerId="ADAL" clId="{1BD0AC48-2251-40EA-A8DA-0DCEB4E2E22F}" dt="2025-08-06T19:15:23.707" v="575"/>
          <ac:grpSpMkLst>
            <pc:docMk/>
            <pc:sldMk cId="3555581933" sldId="262"/>
            <ac:grpSpMk id="16" creationId="{5A9016F4-08AF-FA89-2A3C-9AC1B7240CFE}"/>
          </ac:grpSpMkLst>
        </pc:grpChg>
        <pc:grpChg chg="mod">
          <ac:chgData name="Michael Watkins" userId="d6785f03-6101-4915-95bb-fe448152e32a" providerId="ADAL" clId="{1BD0AC48-2251-40EA-A8DA-0DCEB4E2E22F}" dt="2025-08-06T19:15:47.426" v="578"/>
          <ac:grpSpMkLst>
            <pc:docMk/>
            <pc:sldMk cId="3555581933" sldId="262"/>
            <ac:grpSpMk id="19" creationId="{8C7471EB-B2A5-CDC7-10AA-87FDD43C07F1}"/>
          </ac:grpSpMkLst>
        </pc:grpChg>
        <pc:graphicFrameChg chg="add mod modGraphic">
          <ac:chgData name="Michael Watkins" userId="d6785f03-6101-4915-95bb-fe448152e32a" providerId="ADAL" clId="{1BD0AC48-2251-40EA-A8DA-0DCEB4E2E22F}" dt="2025-08-06T21:21:56.495" v="3738" actId="1076"/>
          <ac:graphicFrameMkLst>
            <pc:docMk/>
            <pc:sldMk cId="3555581933" sldId="262"/>
            <ac:graphicFrameMk id="7" creationId="{C848F1C8-1C12-1144-17CA-7133BFFBF796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19:43:53.519" v="869" actId="1076"/>
          <ac:graphicFrameMkLst>
            <pc:docMk/>
            <pc:sldMk cId="3555581933" sldId="262"/>
            <ac:graphicFrameMk id="22" creationId="{E2DAE44F-F3C3-4EDF-6427-861842854E37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19:45:46.074" v="870" actId="14100"/>
          <ac:graphicFrameMkLst>
            <pc:docMk/>
            <pc:sldMk cId="3555581933" sldId="262"/>
            <ac:graphicFrameMk id="24" creationId="{A6B30BC9-1D89-52C9-EB62-4F4FD1EA583D}"/>
          </ac:graphicFrameMkLst>
        </pc:graphicFrameChg>
        <pc:inkChg chg="add del">
          <ac:chgData name="Michael Watkins" userId="d6785f03-6101-4915-95bb-fe448152e32a" providerId="ADAL" clId="{1BD0AC48-2251-40EA-A8DA-0DCEB4E2E22F}" dt="2025-08-06T19:12:06.578" v="557" actId="9405"/>
          <ac:inkMkLst>
            <pc:docMk/>
            <pc:sldMk cId="3555581933" sldId="262"/>
            <ac:inkMk id="4" creationId="{F0D49F7D-F741-6D4F-8276-4F7841A6AC5B}"/>
          </ac:inkMkLst>
        </pc:inkChg>
        <pc:inkChg chg="add del">
          <ac:chgData name="Michael Watkins" userId="d6785f03-6101-4915-95bb-fe448152e32a" providerId="ADAL" clId="{1BD0AC48-2251-40EA-A8DA-0DCEB4E2E22F}" dt="2025-08-06T19:12:43.441" v="559" actId="9405"/>
          <ac:inkMkLst>
            <pc:docMk/>
            <pc:sldMk cId="3555581933" sldId="262"/>
            <ac:inkMk id="5" creationId="{A12CE8A0-CA2F-EADB-4972-33AC35FB431D}"/>
          </ac:inkMkLst>
        </pc:inkChg>
        <pc:inkChg chg="add del">
          <ac:chgData name="Michael Watkins" userId="d6785f03-6101-4915-95bb-fe448152e32a" providerId="ADAL" clId="{1BD0AC48-2251-40EA-A8DA-0DCEB4E2E22F}" dt="2025-08-06T19:12:51.200" v="561" actId="9405"/>
          <ac:inkMkLst>
            <pc:docMk/>
            <pc:sldMk cId="3555581933" sldId="262"/>
            <ac:inkMk id="6" creationId="{40BD4471-DCAE-8E79-F999-8803DD6AC9C3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8" creationId="{9FA7CC01-3866-1B8E-4F8A-F66779F74AB4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9" creationId="{5FD34C46-CC26-DC0B-E007-4EB805965700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10" creationId="{162C7DC3-EDBD-3B34-EE43-39960DE8BA7F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11" creationId="{E72E465C-9FB3-5316-518F-BB31EA63BB96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13" creationId="{406EC3EC-A98C-522B-8E24-E4C4C76F0B71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14" creationId="{5533CCFD-83C8-2FAA-EAE7-6E87D89042D8}"/>
          </ac:inkMkLst>
        </pc:inkChg>
        <pc:inkChg chg="add mod">
          <ac:chgData name="Michael Watkins" userId="d6785f03-6101-4915-95bb-fe448152e32a" providerId="ADAL" clId="{1BD0AC48-2251-40EA-A8DA-0DCEB4E2E22F}" dt="2025-08-06T19:15:23.707" v="575"/>
          <ac:inkMkLst>
            <pc:docMk/>
            <pc:sldMk cId="3555581933" sldId="262"/>
            <ac:inkMk id="15" creationId="{B40AD6E3-5119-AFCE-E81B-397A69E46797}"/>
          </ac:inkMkLst>
        </pc:inkChg>
        <pc:inkChg chg="add mod">
          <ac:chgData name="Michael Watkins" userId="d6785f03-6101-4915-95bb-fe448152e32a" providerId="ADAL" clId="{1BD0AC48-2251-40EA-A8DA-0DCEB4E2E22F}" dt="2025-08-06T19:15:47.426" v="578"/>
          <ac:inkMkLst>
            <pc:docMk/>
            <pc:sldMk cId="3555581933" sldId="262"/>
            <ac:inkMk id="17" creationId="{8633D27E-4DCE-23B7-A1FA-027E5D707D06}"/>
          </ac:inkMkLst>
        </pc:inkChg>
        <pc:inkChg chg="add mod">
          <ac:chgData name="Michael Watkins" userId="d6785f03-6101-4915-95bb-fe448152e32a" providerId="ADAL" clId="{1BD0AC48-2251-40EA-A8DA-0DCEB4E2E22F}" dt="2025-08-06T19:15:47.426" v="578"/>
          <ac:inkMkLst>
            <pc:docMk/>
            <pc:sldMk cId="3555581933" sldId="262"/>
            <ac:inkMk id="18" creationId="{6925A4AD-75BE-F512-736F-CB996A661017}"/>
          </ac:inkMkLst>
        </pc:inkChg>
      </pc:sldChg>
      <pc:sldChg chg="delSp new mod ord">
        <pc:chgData name="Michael Watkins" userId="d6785f03-6101-4915-95bb-fe448152e32a" providerId="ADAL" clId="{1BD0AC48-2251-40EA-A8DA-0DCEB4E2E22F}" dt="2025-08-06T19:49:16.365" v="875" actId="478"/>
        <pc:sldMkLst>
          <pc:docMk/>
          <pc:sldMk cId="438928412" sldId="263"/>
        </pc:sldMkLst>
        <pc:spChg chg="del">
          <ac:chgData name="Michael Watkins" userId="d6785f03-6101-4915-95bb-fe448152e32a" providerId="ADAL" clId="{1BD0AC48-2251-40EA-A8DA-0DCEB4E2E22F}" dt="2025-08-06T19:49:14.175" v="874" actId="478"/>
          <ac:spMkLst>
            <pc:docMk/>
            <pc:sldMk cId="438928412" sldId="263"/>
            <ac:spMk id="2" creationId="{D0B2F8BC-63DE-1CC9-9276-F14EDB148888}"/>
          </ac:spMkLst>
        </pc:spChg>
        <pc:spChg chg="del">
          <ac:chgData name="Michael Watkins" userId="d6785f03-6101-4915-95bb-fe448152e32a" providerId="ADAL" clId="{1BD0AC48-2251-40EA-A8DA-0DCEB4E2E22F}" dt="2025-08-06T19:49:16.365" v="875" actId="478"/>
          <ac:spMkLst>
            <pc:docMk/>
            <pc:sldMk cId="438928412" sldId="263"/>
            <ac:spMk id="3" creationId="{CA47CB1A-D304-3BFD-9C4D-48CB8AFCF97A}"/>
          </ac:spMkLst>
        </pc:spChg>
      </pc:sldChg>
      <pc:sldChg chg="addSp delSp modSp new mod modAnim">
        <pc:chgData name="Michael Watkins" userId="d6785f03-6101-4915-95bb-fe448152e32a" providerId="ADAL" clId="{1BD0AC48-2251-40EA-A8DA-0DCEB4E2E22F}" dt="2025-08-06T21:41:57.639" v="3823"/>
        <pc:sldMkLst>
          <pc:docMk/>
          <pc:sldMk cId="1695247090" sldId="264"/>
        </pc:sldMkLst>
        <pc:spChg chg="mod">
          <ac:chgData name="Michael Watkins" userId="d6785f03-6101-4915-95bb-fe448152e32a" providerId="ADAL" clId="{1BD0AC48-2251-40EA-A8DA-0DCEB4E2E22F}" dt="2025-08-06T20:43:54.944" v="2389" actId="20577"/>
          <ac:spMkLst>
            <pc:docMk/>
            <pc:sldMk cId="1695247090" sldId="264"/>
            <ac:spMk id="2" creationId="{4B53744C-2BCA-8C04-40C7-AFD0AF265B3A}"/>
          </ac:spMkLst>
        </pc:spChg>
        <pc:spChg chg="del">
          <ac:chgData name="Michael Watkins" userId="d6785f03-6101-4915-95bb-fe448152e32a" providerId="ADAL" clId="{1BD0AC48-2251-40EA-A8DA-0DCEB4E2E22F}" dt="2025-08-06T20:02:22.926" v="896" actId="478"/>
          <ac:spMkLst>
            <pc:docMk/>
            <pc:sldMk cId="1695247090" sldId="264"/>
            <ac:spMk id="3" creationId="{BE7A7136-BA89-B5EA-09B0-C2F05AE0CBA9}"/>
          </ac:spMkLst>
        </pc:spChg>
        <pc:grpChg chg="del mod">
          <ac:chgData name="Michael Watkins" userId="d6785f03-6101-4915-95bb-fe448152e32a" providerId="ADAL" clId="{1BD0AC48-2251-40EA-A8DA-0DCEB4E2E22F}" dt="2025-08-06T21:41:30.052" v="3820"/>
          <ac:grpSpMkLst>
            <pc:docMk/>
            <pc:sldMk cId="1695247090" sldId="264"/>
            <ac:grpSpMk id="26" creationId="{8E4F0305-3702-F38E-D795-3C2498C2CEC6}"/>
          </ac:grpSpMkLst>
        </pc:grpChg>
        <pc:grpChg chg="mod">
          <ac:chgData name="Michael Watkins" userId="d6785f03-6101-4915-95bb-fe448152e32a" providerId="ADAL" clId="{1BD0AC48-2251-40EA-A8DA-0DCEB4E2E22F}" dt="2025-08-06T21:41:30.052" v="3820"/>
          <ac:grpSpMkLst>
            <pc:docMk/>
            <pc:sldMk cId="1695247090" sldId="264"/>
            <ac:grpSpMk id="28" creationId="{F93B0B32-0368-06EB-EFDE-99001BD3FC34}"/>
          </ac:grpSpMkLst>
        </pc:grpChg>
        <pc:graphicFrameChg chg="add mod modGraphic">
          <ac:chgData name="Michael Watkins" userId="d6785f03-6101-4915-95bb-fe448152e32a" providerId="ADAL" clId="{1BD0AC48-2251-40EA-A8DA-0DCEB4E2E22F}" dt="2025-08-06T20:03:27.447" v="907" actId="1076"/>
          <ac:graphicFrameMkLst>
            <pc:docMk/>
            <pc:sldMk cId="1695247090" sldId="264"/>
            <ac:graphicFrameMk id="4" creationId="{EA377812-7750-8BBE-FA7D-288107CD87A9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20:06:19.842" v="915" actId="1076"/>
          <ac:graphicFrameMkLst>
            <pc:docMk/>
            <pc:sldMk cId="1695247090" sldId="264"/>
            <ac:graphicFrameMk id="5" creationId="{7652F2B2-3F27-B9F7-DABE-DA9FB378712E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20:06:32.246" v="919"/>
          <ac:graphicFrameMkLst>
            <pc:docMk/>
            <pc:sldMk cId="1695247090" sldId="264"/>
            <ac:graphicFrameMk id="6" creationId="{6D50C94A-A563-8045-88FA-F8665B1A4003}"/>
          </ac:graphicFrameMkLst>
        </pc:graphicFrameChg>
        <pc:inkChg chg="add">
          <ac:chgData name="Michael Watkins" userId="d6785f03-6101-4915-95bb-fe448152e32a" providerId="ADAL" clId="{1BD0AC48-2251-40EA-A8DA-0DCEB4E2E22F}" dt="2025-08-06T21:40:16.020" v="3796" actId="9405"/>
          <ac:inkMkLst>
            <pc:docMk/>
            <pc:sldMk cId="1695247090" sldId="264"/>
            <ac:inkMk id="7" creationId="{DA89CA15-2115-AFDD-993B-B8962D6C7FA6}"/>
          </ac:inkMkLst>
        </pc:inkChg>
        <pc:inkChg chg="add">
          <ac:chgData name="Michael Watkins" userId="d6785f03-6101-4915-95bb-fe448152e32a" providerId="ADAL" clId="{1BD0AC48-2251-40EA-A8DA-0DCEB4E2E22F}" dt="2025-08-06T21:40:20.178" v="3797" actId="9405"/>
          <ac:inkMkLst>
            <pc:docMk/>
            <pc:sldMk cId="1695247090" sldId="264"/>
            <ac:inkMk id="8" creationId="{80FDF7B2-CB7C-22E9-8A56-95082E168015}"/>
          </ac:inkMkLst>
        </pc:inkChg>
        <pc:inkChg chg="add del">
          <ac:chgData name="Michael Watkins" userId="d6785f03-6101-4915-95bb-fe448152e32a" providerId="ADAL" clId="{1BD0AC48-2251-40EA-A8DA-0DCEB4E2E22F}" dt="2025-08-06T21:40:29.928" v="3799"/>
          <ac:inkMkLst>
            <pc:docMk/>
            <pc:sldMk cId="1695247090" sldId="264"/>
            <ac:inkMk id="9" creationId="{B11AE5CA-9C1F-C97C-5F86-C39F918DB4E0}"/>
          </ac:inkMkLst>
        </pc:inkChg>
        <pc:inkChg chg="add">
          <ac:chgData name="Michael Watkins" userId="d6785f03-6101-4915-95bb-fe448152e32a" providerId="ADAL" clId="{1BD0AC48-2251-40EA-A8DA-0DCEB4E2E22F}" dt="2025-08-06T21:40:29.928" v="3799"/>
          <ac:inkMkLst>
            <pc:docMk/>
            <pc:sldMk cId="1695247090" sldId="264"/>
            <ac:inkMk id="10" creationId="{816B29BC-0846-F784-764F-49B147728796}"/>
          </ac:inkMkLst>
        </pc:inkChg>
        <pc:inkChg chg="add">
          <ac:chgData name="Michael Watkins" userId="d6785f03-6101-4915-95bb-fe448152e32a" providerId="ADAL" clId="{1BD0AC48-2251-40EA-A8DA-0DCEB4E2E22F}" dt="2025-08-06T21:40:35.310" v="3800" actId="9405"/>
          <ac:inkMkLst>
            <pc:docMk/>
            <pc:sldMk cId="1695247090" sldId="264"/>
            <ac:inkMk id="11" creationId="{21AFC4C6-5D9C-8012-722F-1D191129A20B}"/>
          </ac:inkMkLst>
        </pc:inkChg>
        <pc:inkChg chg="add del">
          <ac:chgData name="Michael Watkins" userId="d6785f03-6101-4915-95bb-fe448152e32a" providerId="ADAL" clId="{1BD0AC48-2251-40EA-A8DA-0DCEB4E2E22F}" dt="2025-08-06T21:40:39.838" v="3802"/>
          <ac:inkMkLst>
            <pc:docMk/>
            <pc:sldMk cId="1695247090" sldId="264"/>
            <ac:inkMk id="12" creationId="{9ABF9980-A54E-63CD-AC04-E562EF14299A}"/>
          </ac:inkMkLst>
        </pc:inkChg>
        <pc:inkChg chg="add mod">
          <ac:chgData name="Michael Watkins" userId="d6785f03-6101-4915-95bb-fe448152e32a" providerId="ADAL" clId="{1BD0AC48-2251-40EA-A8DA-0DCEB4E2E22F}" dt="2025-08-06T21:40:42.208" v="3803"/>
          <ac:inkMkLst>
            <pc:docMk/>
            <pc:sldMk cId="1695247090" sldId="264"/>
            <ac:inkMk id="13" creationId="{9C2689CD-65C0-ACB9-E69E-1F8E83063970}"/>
          </ac:inkMkLst>
        </pc:inkChg>
        <pc:inkChg chg="add del">
          <ac:chgData name="Michael Watkins" userId="d6785f03-6101-4915-95bb-fe448152e32a" providerId="ADAL" clId="{1BD0AC48-2251-40EA-A8DA-0DCEB4E2E22F}" dt="2025-08-06T21:40:49.122" v="3805" actId="9405"/>
          <ac:inkMkLst>
            <pc:docMk/>
            <pc:sldMk cId="1695247090" sldId="264"/>
            <ac:inkMk id="14" creationId="{E73AEF0E-56F2-09E9-4333-29A6D066B7CB}"/>
          </ac:inkMkLst>
        </pc:inkChg>
        <pc:inkChg chg="add del">
          <ac:chgData name="Michael Watkins" userId="d6785f03-6101-4915-95bb-fe448152e32a" providerId="ADAL" clId="{1BD0AC48-2251-40EA-A8DA-0DCEB4E2E22F}" dt="2025-08-06T21:40:51.789" v="3807"/>
          <ac:inkMkLst>
            <pc:docMk/>
            <pc:sldMk cId="1695247090" sldId="264"/>
            <ac:inkMk id="15" creationId="{ED46B1B9-6B00-9388-50BF-CA6ED1BB0041}"/>
          </ac:inkMkLst>
        </pc:inkChg>
        <pc:inkChg chg="add">
          <ac:chgData name="Michael Watkins" userId="d6785f03-6101-4915-95bb-fe448152e32a" providerId="ADAL" clId="{1BD0AC48-2251-40EA-A8DA-0DCEB4E2E22F}" dt="2025-08-06T21:40:51.789" v="3807"/>
          <ac:inkMkLst>
            <pc:docMk/>
            <pc:sldMk cId="1695247090" sldId="264"/>
            <ac:inkMk id="16" creationId="{76A804B9-112E-54AF-0289-B83A92FCC2A6}"/>
          </ac:inkMkLst>
        </pc:inkChg>
        <pc:inkChg chg="add del">
          <ac:chgData name="Michael Watkins" userId="d6785f03-6101-4915-95bb-fe448152e32a" providerId="ADAL" clId="{1BD0AC48-2251-40EA-A8DA-0DCEB4E2E22F}" dt="2025-08-06T21:40:54.664" v="3809" actId="9405"/>
          <ac:inkMkLst>
            <pc:docMk/>
            <pc:sldMk cId="1695247090" sldId="264"/>
            <ac:inkMk id="17" creationId="{22802F3C-6C17-68AC-2E6B-64F61A9C8D7E}"/>
          </ac:inkMkLst>
        </pc:inkChg>
        <pc:inkChg chg="add del">
          <ac:chgData name="Michael Watkins" userId="d6785f03-6101-4915-95bb-fe448152e32a" providerId="ADAL" clId="{1BD0AC48-2251-40EA-A8DA-0DCEB4E2E22F}" dt="2025-08-06T21:40:57.474" v="3811"/>
          <ac:inkMkLst>
            <pc:docMk/>
            <pc:sldMk cId="1695247090" sldId="264"/>
            <ac:inkMk id="18" creationId="{C477CBF6-0FB4-24FD-8F17-9A99DC3B6284}"/>
          </ac:inkMkLst>
        </pc:inkChg>
        <pc:inkChg chg="add">
          <ac:chgData name="Michael Watkins" userId="d6785f03-6101-4915-95bb-fe448152e32a" providerId="ADAL" clId="{1BD0AC48-2251-40EA-A8DA-0DCEB4E2E22F}" dt="2025-08-06T21:40:57.474" v="3811"/>
          <ac:inkMkLst>
            <pc:docMk/>
            <pc:sldMk cId="1695247090" sldId="264"/>
            <ac:inkMk id="19" creationId="{0C5AE841-5529-DCDD-4222-8636210B66E6}"/>
          </ac:inkMkLst>
        </pc:inkChg>
        <pc:inkChg chg="add">
          <ac:chgData name="Michael Watkins" userId="d6785f03-6101-4915-95bb-fe448152e32a" providerId="ADAL" clId="{1BD0AC48-2251-40EA-A8DA-0DCEB4E2E22F}" dt="2025-08-06T21:40:59.273" v="3812" actId="9405"/>
          <ac:inkMkLst>
            <pc:docMk/>
            <pc:sldMk cId="1695247090" sldId="264"/>
            <ac:inkMk id="20" creationId="{D0B8EA22-C827-2BAF-4271-B66F5D163517}"/>
          </ac:inkMkLst>
        </pc:inkChg>
        <pc:inkChg chg="add">
          <ac:chgData name="Michael Watkins" userId="d6785f03-6101-4915-95bb-fe448152e32a" providerId="ADAL" clId="{1BD0AC48-2251-40EA-A8DA-0DCEB4E2E22F}" dt="2025-08-06T21:41:02.618" v="3813" actId="9405"/>
          <ac:inkMkLst>
            <pc:docMk/>
            <pc:sldMk cId="1695247090" sldId="264"/>
            <ac:inkMk id="21" creationId="{8232110E-0998-3B3F-898C-CAA2E4A53FF3}"/>
          </ac:inkMkLst>
        </pc:inkChg>
        <pc:inkChg chg="add">
          <ac:chgData name="Michael Watkins" userId="d6785f03-6101-4915-95bb-fe448152e32a" providerId="ADAL" clId="{1BD0AC48-2251-40EA-A8DA-0DCEB4E2E22F}" dt="2025-08-06T21:41:15.788" v="3814" actId="9405"/>
          <ac:inkMkLst>
            <pc:docMk/>
            <pc:sldMk cId="1695247090" sldId="264"/>
            <ac:inkMk id="22" creationId="{BD2D5F31-95ED-2279-E8BA-81ED206CC215}"/>
          </ac:inkMkLst>
        </pc:inkChg>
        <pc:inkChg chg="add">
          <ac:chgData name="Michael Watkins" userId="d6785f03-6101-4915-95bb-fe448152e32a" providerId="ADAL" clId="{1BD0AC48-2251-40EA-A8DA-0DCEB4E2E22F}" dt="2025-08-06T21:41:18.978" v="3815" actId="9405"/>
          <ac:inkMkLst>
            <pc:docMk/>
            <pc:sldMk cId="1695247090" sldId="264"/>
            <ac:inkMk id="23" creationId="{DEDF201E-878C-688B-0367-B1E7AFFB86CA}"/>
          </ac:inkMkLst>
        </pc:inkChg>
        <pc:inkChg chg="add mod">
          <ac:chgData name="Michael Watkins" userId="d6785f03-6101-4915-95bb-fe448152e32a" providerId="ADAL" clId="{1BD0AC48-2251-40EA-A8DA-0DCEB4E2E22F}" dt="2025-08-06T21:41:30.052" v="3820"/>
          <ac:inkMkLst>
            <pc:docMk/>
            <pc:sldMk cId="1695247090" sldId="264"/>
            <ac:inkMk id="24" creationId="{17011D2F-9E26-3018-699C-00EA345746C9}"/>
          </ac:inkMkLst>
        </pc:inkChg>
        <pc:inkChg chg="add mod">
          <ac:chgData name="Michael Watkins" userId="d6785f03-6101-4915-95bb-fe448152e32a" providerId="ADAL" clId="{1BD0AC48-2251-40EA-A8DA-0DCEB4E2E22F}" dt="2025-08-06T21:41:30.052" v="3820"/>
          <ac:inkMkLst>
            <pc:docMk/>
            <pc:sldMk cId="1695247090" sldId="264"/>
            <ac:inkMk id="25" creationId="{84B534C0-7321-744F-CACE-AC4BDA68B76E}"/>
          </ac:inkMkLst>
        </pc:inkChg>
        <pc:inkChg chg="add mod">
          <ac:chgData name="Michael Watkins" userId="d6785f03-6101-4915-95bb-fe448152e32a" providerId="ADAL" clId="{1BD0AC48-2251-40EA-A8DA-0DCEB4E2E22F}" dt="2025-08-06T21:41:30.052" v="3820"/>
          <ac:inkMkLst>
            <pc:docMk/>
            <pc:sldMk cId="1695247090" sldId="264"/>
            <ac:inkMk id="27" creationId="{52C76302-7E40-2C88-6851-4FFA038D74A4}"/>
          </ac:inkMkLst>
        </pc:inkChg>
      </pc:sldChg>
      <pc:sldChg chg="addSp modSp new mod modAnim">
        <pc:chgData name="Michael Watkins" userId="d6785f03-6101-4915-95bb-fe448152e32a" providerId="ADAL" clId="{1BD0AC48-2251-40EA-A8DA-0DCEB4E2E22F}" dt="2025-08-06T21:23:47.601" v="3756"/>
        <pc:sldMkLst>
          <pc:docMk/>
          <pc:sldMk cId="1861681052" sldId="265"/>
        </pc:sldMkLst>
        <pc:spChg chg="mod">
          <ac:chgData name="Michael Watkins" userId="d6785f03-6101-4915-95bb-fe448152e32a" providerId="ADAL" clId="{1BD0AC48-2251-40EA-A8DA-0DCEB4E2E22F}" dt="2025-08-06T20:10:08.806" v="979" actId="20577"/>
          <ac:spMkLst>
            <pc:docMk/>
            <pc:sldMk cId="1861681052" sldId="265"/>
            <ac:spMk id="2" creationId="{047E066B-5890-A8DE-548B-A7899C324EB3}"/>
          </ac:spMkLst>
        </pc:spChg>
        <pc:spChg chg="mod">
          <ac:chgData name="Michael Watkins" userId="d6785f03-6101-4915-95bb-fe448152e32a" providerId="ADAL" clId="{1BD0AC48-2251-40EA-A8DA-0DCEB4E2E22F}" dt="2025-08-06T21:23:19.525" v="3750" actId="14100"/>
          <ac:spMkLst>
            <pc:docMk/>
            <pc:sldMk cId="1861681052" sldId="265"/>
            <ac:spMk id="3" creationId="{2E969368-0A1E-790B-7C09-B29C83416AEF}"/>
          </ac:spMkLst>
        </pc:spChg>
        <pc:graphicFrameChg chg="add mod modGraphic">
          <ac:chgData name="Michael Watkins" userId="d6785f03-6101-4915-95bb-fe448152e32a" providerId="ADAL" clId="{1BD0AC48-2251-40EA-A8DA-0DCEB4E2E22F}" dt="2025-08-06T20:57:40.476" v="3613" actId="1076"/>
          <ac:graphicFrameMkLst>
            <pc:docMk/>
            <pc:sldMk cId="1861681052" sldId="265"/>
            <ac:graphicFrameMk id="6" creationId="{F3C71AE6-ADEE-BD68-9063-53A6D3F00C67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21:00:21.597" v="3615" actId="1076"/>
          <ac:graphicFrameMkLst>
            <pc:docMk/>
            <pc:sldMk cId="1861681052" sldId="265"/>
            <ac:graphicFrameMk id="7" creationId="{C9809E7F-371B-B3E7-CCF2-AE730DFAA1C7}"/>
          </ac:graphicFrameMkLst>
        </pc:graphicFrameChg>
        <pc:picChg chg="add mod">
          <ac:chgData name="Michael Watkins" userId="d6785f03-6101-4915-95bb-fe448152e32a" providerId="ADAL" clId="{1BD0AC48-2251-40EA-A8DA-0DCEB4E2E22F}" dt="2025-08-06T20:57:42.261" v="3614" actId="1076"/>
          <ac:picMkLst>
            <pc:docMk/>
            <pc:sldMk cId="1861681052" sldId="265"/>
            <ac:picMk id="5" creationId="{40F71D78-39D5-677E-7FE0-BB3979868B56}"/>
          </ac:picMkLst>
        </pc:picChg>
      </pc:sldChg>
      <pc:sldChg chg="addSp delSp modSp new mod modAnim">
        <pc:chgData name="Michael Watkins" userId="d6785f03-6101-4915-95bb-fe448152e32a" providerId="ADAL" clId="{1BD0AC48-2251-40EA-A8DA-0DCEB4E2E22F}" dt="2025-08-06T21:24:31.525" v="3766"/>
        <pc:sldMkLst>
          <pc:docMk/>
          <pc:sldMk cId="2764633831" sldId="266"/>
        </pc:sldMkLst>
        <pc:spChg chg="mod">
          <ac:chgData name="Michael Watkins" userId="d6785f03-6101-4915-95bb-fe448152e32a" providerId="ADAL" clId="{1BD0AC48-2251-40EA-A8DA-0DCEB4E2E22F}" dt="2025-08-06T20:16:27.696" v="1116" actId="20577"/>
          <ac:spMkLst>
            <pc:docMk/>
            <pc:sldMk cId="2764633831" sldId="266"/>
            <ac:spMk id="2" creationId="{67038FCD-BAF3-7304-F0CE-93F0DD598695}"/>
          </ac:spMkLst>
        </pc:spChg>
        <pc:spChg chg="mod">
          <ac:chgData name="Michael Watkins" userId="d6785f03-6101-4915-95bb-fe448152e32a" providerId="ADAL" clId="{1BD0AC48-2251-40EA-A8DA-0DCEB4E2E22F}" dt="2025-08-06T21:23:59.801" v="3758" actId="27636"/>
          <ac:spMkLst>
            <pc:docMk/>
            <pc:sldMk cId="2764633831" sldId="266"/>
            <ac:spMk id="3" creationId="{F7EF298D-853E-8D27-877F-2A1AE73B6B07}"/>
          </ac:spMkLst>
        </pc:spChg>
        <pc:spChg chg="add del">
          <ac:chgData name="Michael Watkins" userId="d6785f03-6101-4915-95bb-fe448152e32a" providerId="ADAL" clId="{1BD0AC48-2251-40EA-A8DA-0DCEB4E2E22F}" dt="2025-08-06T20:20:24.961" v="1235" actId="22"/>
          <ac:spMkLst>
            <pc:docMk/>
            <pc:sldMk cId="2764633831" sldId="266"/>
            <ac:spMk id="7" creationId="{EDBB9DA4-34F2-7A1F-228C-2C18CE6A52A1}"/>
          </ac:spMkLst>
        </pc:spChg>
        <pc:graphicFrameChg chg="add mod modGraphic">
          <ac:chgData name="Michael Watkins" userId="d6785f03-6101-4915-95bb-fe448152e32a" providerId="ADAL" clId="{1BD0AC48-2251-40EA-A8DA-0DCEB4E2E22F}" dt="2025-08-06T21:24:15.839" v="3763" actId="14100"/>
          <ac:graphicFrameMkLst>
            <pc:docMk/>
            <pc:sldMk cId="2764633831" sldId="266"/>
            <ac:graphicFrameMk id="8" creationId="{809BA879-C2AF-FDC0-A06C-F1B6D5D38031}"/>
          </ac:graphicFrameMkLst>
        </pc:graphicFrameChg>
        <pc:graphicFrameChg chg="add del mod modGraphic">
          <ac:chgData name="Michael Watkins" userId="d6785f03-6101-4915-95bb-fe448152e32a" providerId="ADAL" clId="{1BD0AC48-2251-40EA-A8DA-0DCEB4E2E22F}" dt="2025-08-06T20:22:30.839" v="1253" actId="478"/>
          <ac:graphicFrameMkLst>
            <pc:docMk/>
            <pc:sldMk cId="2764633831" sldId="266"/>
            <ac:graphicFrameMk id="9" creationId="{B6EAED6F-F818-5678-4A86-CAA9F748E4CD}"/>
          </ac:graphicFrameMkLst>
        </pc:graphicFrameChg>
        <pc:graphicFrameChg chg="add mod modGraphic">
          <ac:chgData name="Michael Watkins" userId="d6785f03-6101-4915-95bb-fe448152e32a" providerId="ADAL" clId="{1BD0AC48-2251-40EA-A8DA-0DCEB4E2E22F}" dt="2025-08-06T20:24:07.349" v="1317" actId="1076"/>
          <ac:graphicFrameMkLst>
            <pc:docMk/>
            <pc:sldMk cId="2764633831" sldId="266"/>
            <ac:graphicFrameMk id="10" creationId="{E37C897D-4710-7EA8-DDA2-741318A50EC6}"/>
          </ac:graphicFrameMkLst>
        </pc:graphicFrameChg>
        <pc:picChg chg="add mod">
          <ac:chgData name="Michael Watkins" userId="d6785f03-6101-4915-95bb-fe448152e32a" providerId="ADAL" clId="{1BD0AC48-2251-40EA-A8DA-0DCEB4E2E22F}" dt="2025-08-06T20:24:17.266" v="1319" actId="1076"/>
          <ac:picMkLst>
            <pc:docMk/>
            <pc:sldMk cId="2764633831" sldId="266"/>
            <ac:picMk id="5" creationId="{7F218160-3629-0B13-4787-1F131A8BB8DA}"/>
          </ac:picMkLst>
        </pc:picChg>
      </pc:sldChg>
      <pc:sldChg chg="modSp new mod modAnim">
        <pc:chgData name="Michael Watkins" userId="d6785f03-6101-4915-95bb-fe448152e32a" providerId="ADAL" clId="{1BD0AC48-2251-40EA-A8DA-0DCEB4E2E22F}" dt="2025-08-06T21:18:07.789" v="3729"/>
        <pc:sldMkLst>
          <pc:docMk/>
          <pc:sldMk cId="551065568" sldId="267"/>
        </pc:sldMkLst>
        <pc:spChg chg="mod">
          <ac:chgData name="Michael Watkins" userId="d6785f03-6101-4915-95bb-fe448152e32a" providerId="ADAL" clId="{1BD0AC48-2251-40EA-A8DA-0DCEB4E2E22F}" dt="2025-08-06T20:28:42.190" v="1375" actId="20577"/>
          <ac:spMkLst>
            <pc:docMk/>
            <pc:sldMk cId="551065568" sldId="267"/>
            <ac:spMk id="2" creationId="{6A9A46D4-198F-64D2-F209-5AD462B3511A}"/>
          </ac:spMkLst>
        </pc:spChg>
        <pc:spChg chg="mod">
          <ac:chgData name="Michael Watkins" userId="d6785f03-6101-4915-95bb-fe448152e32a" providerId="ADAL" clId="{1BD0AC48-2251-40EA-A8DA-0DCEB4E2E22F}" dt="2025-08-06T20:36:13.247" v="1845" actId="1076"/>
          <ac:spMkLst>
            <pc:docMk/>
            <pc:sldMk cId="551065568" sldId="267"/>
            <ac:spMk id="3" creationId="{466652C3-01F5-302C-7975-E2BCFDFEEB01}"/>
          </ac:spMkLst>
        </pc:spChg>
      </pc:sldChg>
      <pc:sldChg chg="addSp modSp new mod modAnim">
        <pc:chgData name="Michael Watkins" userId="d6785f03-6101-4915-95bb-fe448152e32a" providerId="ADAL" clId="{1BD0AC48-2251-40EA-A8DA-0DCEB4E2E22F}" dt="2025-08-06T21:18:55.843" v="3731" actId="20577"/>
        <pc:sldMkLst>
          <pc:docMk/>
          <pc:sldMk cId="3353581772" sldId="268"/>
        </pc:sldMkLst>
        <pc:spChg chg="mod">
          <ac:chgData name="Michael Watkins" userId="d6785f03-6101-4915-95bb-fe448152e32a" providerId="ADAL" clId="{1BD0AC48-2251-40EA-A8DA-0DCEB4E2E22F}" dt="2025-08-06T21:00:49.657" v="3622" actId="20577"/>
          <ac:spMkLst>
            <pc:docMk/>
            <pc:sldMk cId="3353581772" sldId="268"/>
            <ac:spMk id="2" creationId="{DFE89767-893F-68BA-94E6-28CDDD562FBB}"/>
          </ac:spMkLst>
        </pc:spChg>
        <pc:spChg chg="mod">
          <ac:chgData name="Michael Watkins" userId="d6785f03-6101-4915-95bb-fe448152e32a" providerId="ADAL" clId="{1BD0AC48-2251-40EA-A8DA-0DCEB4E2E22F}" dt="2025-08-06T21:18:55.843" v="3731" actId="20577"/>
          <ac:spMkLst>
            <pc:docMk/>
            <pc:sldMk cId="3353581772" sldId="268"/>
            <ac:spMk id="3" creationId="{C9D853F7-B3BF-6AB2-AD3F-F15DCFC761C1}"/>
          </ac:spMkLst>
        </pc:spChg>
        <pc:picChg chg="add mod">
          <ac:chgData name="Michael Watkins" userId="d6785f03-6101-4915-95bb-fe448152e32a" providerId="ADAL" clId="{1BD0AC48-2251-40EA-A8DA-0DCEB4E2E22F}" dt="2025-08-06T21:09:53.900" v="3655" actId="1076"/>
          <ac:picMkLst>
            <pc:docMk/>
            <pc:sldMk cId="3353581772" sldId="268"/>
            <ac:picMk id="9218" creationId="{6AC1A0D7-2965-6291-0FE5-58363944DC9E}"/>
          </ac:picMkLst>
        </pc:picChg>
      </pc:sldChg>
      <pc:sldChg chg="addSp delSp modSp new mod modAnim">
        <pc:chgData name="Michael Watkins" userId="d6785f03-6101-4915-95bb-fe448152e32a" providerId="ADAL" clId="{1BD0AC48-2251-40EA-A8DA-0DCEB4E2E22F}" dt="2025-08-06T21:36:03.731" v="3795"/>
        <pc:sldMkLst>
          <pc:docMk/>
          <pc:sldMk cId="4243375644" sldId="269"/>
        </pc:sldMkLst>
        <pc:spChg chg="mod">
          <ac:chgData name="Michael Watkins" userId="d6785f03-6101-4915-95bb-fe448152e32a" providerId="ADAL" clId="{1BD0AC48-2251-40EA-A8DA-0DCEB4E2E22F}" dt="2025-08-06T20:43:41.999" v="2383" actId="20577"/>
          <ac:spMkLst>
            <pc:docMk/>
            <pc:sldMk cId="4243375644" sldId="269"/>
            <ac:spMk id="2" creationId="{92262097-20B3-803F-1E65-BA75EDB2F5BB}"/>
          </ac:spMkLst>
        </pc:spChg>
        <pc:spChg chg="mod">
          <ac:chgData name="Michael Watkins" userId="d6785f03-6101-4915-95bb-fe448152e32a" providerId="ADAL" clId="{1BD0AC48-2251-40EA-A8DA-0DCEB4E2E22F}" dt="2025-08-06T20:49:14.418" v="2969"/>
          <ac:spMkLst>
            <pc:docMk/>
            <pc:sldMk cId="4243375644" sldId="269"/>
            <ac:spMk id="3" creationId="{B94BD48F-D44E-EDA8-B82C-69AF705DA950}"/>
          </ac:spMkLst>
        </pc:spChg>
        <pc:picChg chg="add del mod">
          <ac:chgData name="Michael Watkins" userId="d6785f03-6101-4915-95bb-fe448152e32a" providerId="ADAL" clId="{1BD0AC48-2251-40EA-A8DA-0DCEB4E2E22F}" dt="2025-08-06T20:50:16.952" v="2975" actId="478"/>
          <ac:picMkLst>
            <pc:docMk/>
            <pc:sldMk cId="4243375644" sldId="269"/>
            <ac:picMk id="5" creationId="{6E646F0B-5818-0362-690E-E8209F4B0FCB}"/>
          </ac:picMkLst>
        </pc:picChg>
        <pc:picChg chg="add del mod">
          <ac:chgData name="Michael Watkins" userId="d6785f03-6101-4915-95bb-fe448152e32a" providerId="ADAL" clId="{1BD0AC48-2251-40EA-A8DA-0DCEB4E2E22F}" dt="2025-08-06T20:50:35.673" v="2979" actId="22"/>
          <ac:picMkLst>
            <pc:docMk/>
            <pc:sldMk cId="4243375644" sldId="269"/>
            <ac:picMk id="7" creationId="{484FD434-E85F-BB77-3256-77E11B33F85F}"/>
          </ac:picMkLst>
        </pc:picChg>
        <pc:picChg chg="add mod">
          <ac:chgData name="Michael Watkins" userId="d6785f03-6101-4915-95bb-fe448152e32a" providerId="ADAL" clId="{1BD0AC48-2251-40EA-A8DA-0DCEB4E2E22F}" dt="2025-08-06T20:50:50.396" v="2981" actId="1076"/>
          <ac:picMkLst>
            <pc:docMk/>
            <pc:sldMk cId="4243375644" sldId="269"/>
            <ac:picMk id="9" creationId="{6524D38F-8247-5D06-9D40-776900781D54}"/>
          </ac:picMkLst>
        </pc:picChg>
        <pc:inkChg chg="add del">
          <ac:chgData name="Michael Watkins" userId="d6785f03-6101-4915-95bb-fe448152e32a" providerId="ADAL" clId="{1BD0AC48-2251-40EA-A8DA-0DCEB4E2E22F}" dt="2025-08-06T20:51:02.533" v="2985" actId="9405"/>
          <ac:inkMkLst>
            <pc:docMk/>
            <pc:sldMk cId="4243375644" sldId="269"/>
            <ac:inkMk id="10" creationId="{5A5D54E2-EC6B-D1EB-68D5-DD7146BC0EBD}"/>
          </ac:inkMkLst>
        </pc:inkChg>
        <pc:inkChg chg="add">
          <ac:chgData name="Michael Watkins" userId="d6785f03-6101-4915-95bb-fe448152e32a" providerId="ADAL" clId="{1BD0AC48-2251-40EA-A8DA-0DCEB4E2E22F}" dt="2025-08-06T20:50:58.753" v="2983"/>
          <ac:inkMkLst>
            <pc:docMk/>
            <pc:sldMk cId="4243375644" sldId="269"/>
            <ac:inkMk id="11" creationId="{6E160EE1-F972-27C5-1D09-718EA660EF2A}"/>
          </ac:inkMkLst>
        </pc:inkChg>
        <pc:inkChg chg="add">
          <ac:chgData name="Michael Watkins" userId="d6785f03-6101-4915-95bb-fe448152e32a" providerId="ADAL" clId="{1BD0AC48-2251-40EA-A8DA-0DCEB4E2E22F}" dt="2025-08-06T20:51:04.265" v="2986" actId="9405"/>
          <ac:inkMkLst>
            <pc:docMk/>
            <pc:sldMk cId="4243375644" sldId="269"/>
            <ac:inkMk id="12" creationId="{A9C34521-C90C-E1DA-FF57-82497591F3BD}"/>
          </ac:inkMkLst>
        </pc:inkChg>
        <pc:inkChg chg="add">
          <ac:chgData name="Michael Watkins" userId="d6785f03-6101-4915-95bb-fe448152e32a" providerId="ADAL" clId="{1BD0AC48-2251-40EA-A8DA-0DCEB4E2E22F}" dt="2025-08-06T20:51:09.463" v="2987" actId="9405"/>
          <ac:inkMkLst>
            <pc:docMk/>
            <pc:sldMk cId="4243375644" sldId="269"/>
            <ac:inkMk id="13" creationId="{F7313119-D687-32D1-3BE7-B3E078666A34}"/>
          </ac:inkMkLst>
        </pc:inkChg>
      </pc:sldChg>
      <pc:sldChg chg="modSp new mod modAnim">
        <pc:chgData name="Michael Watkins" userId="d6785f03-6101-4915-95bb-fe448152e32a" providerId="ADAL" clId="{1BD0AC48-2251-40EA-A8DA-0DCEB4E2E22F}" dt="2025-08-06T21:43:56.012" v="3832" actId="14100"/>
        <pc:sldMkLst>
          <pc:docMk/>
          <pc:sldMk cId="2327308996" sldId="270"/>
        </pc:sldMkLst>
        <pc:spChg chg="mod">
          <ac:chgData name="Michael Watkins" userId="d6785f03-6101-4915-95bb-fe448152e32a" providerId="ADAL" clId="{1BD0AC48-2251-40EA-A8DA-0DCEB4E2E22F}" dt="2025-08-06T20:53:12.387" v="3058" actId="20577"/>
          <ac:spMkLst>
            <pc:docMk/>
            <pc:sldMk cId="2327308996" sldId="270"/>
            <ac:spMk id="2" creationId="{19E35077-BD67-D450-6172-3B28096A8C0A}"/>
          </ac:spMkLst>
        </pc:spChg>
        <pc:spChg chg="mod">
          <ac:chgData name="Michael Watkins" userId="d6785f03-6101-4915-95bb-fe448152e32a" providerId="ADAL" clId="{1BD0AC48-2251-40EA-A8DA-0DCEB4E2E22F}" dt="2025-08-06T21:43:56.012" v="3832" actId="14100"/>
          <ac:spMkLst>
            <pc:docMk/>
            <pc:sldMk cId="2327308996" sldId="270"/>
            <ac:spMk id="3" creationId="{2B37F221-6076-A58D-F0FA-58DCBC4DEC14}"/>
          </ac:spMkLst>
        </pc:spChg>
      </pc:sldChg>
      <pc:sldChg chg="delSp new mod">
        <pc:chgData name="Michael Watkins" userId="d6785f03-6101-4915-95bb-fe448152e32a" providerId="ADAL" clId="{1BD0AC48-2251-40EA-A8DA-0DCEB4E2E22F}" dt="2025-08-06T21:47:56.310" v="3835" actId="478"/>
        <pc:sldMkLst>
          <pc:docMk/>
          <pc:sldMk cId="1824538341" sldId="271"/>
        </pc:sldMkLst>
        <pc:spChg chg="del">
          <ac:chgData name="Michael Watkins" userId="d6785f03-6101-4915-95bb-fe448152e32a" providerId="ADAL" clId="{1BD0AC48-2251-40EA-A8DA-0DCEB4E2E22F}" dt="2025-08-06T21:47:53.590" v="3834" actId="478"/>
          <ac:spMkLst>
            <pc:docMk/>
            <pc:sldMk cId="1824538341" sldId="271"/>
            <ac:spMk id="2" creationId="{5035F15A-7A5A-BC23-D83F-30A5211AFA39}"/>
          </ac:spMkLst>
        </pc:spChg>
        <pc:spChg chg="del">
          <ac:chgData name="Michael Watkins" userId="d6785f03-6101-4915-95bb-fe448152e32a" providerId="ADAL" clId="{1BD0AC48-2251-40EA-A8DA-0DCEB4E2E22F}" dt="2025-08-06T21:47:56.310" v="3835" actId="478"/>
          <ac:spMkLst>
            <pc:docMk/>
            <pc:sldMk cId="1824538341" sldId="271"/>
            <ac:spMk id="3" creationId="{1909C89D-7A62-3526-3FD3-725E63EE6E4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09:55.9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24575,'6'0'0,"-1"1"0,1 0 0,-1 0 0,1 1 0,-1 0 0,0 0 0,0 0 0,0 0 0,0 1 0,0 0 0,0 0 0,-1 0 0,7 6 0,57 61 0,-40-39 0,-9-6 69,8 6-1503,-14-23-5392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1:06.46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108 2 24575,'-4'-1'0,"0"1"0,0 0 0,0 0 0,0 0 0,0 0 0,0 1 0,0-1 0,0 1 0,0 0 0,1 1 0,-1-1 0,0 0 0,0 1 0,1 0 0,-1 0 0,1 0 0,0 1 0,0-1 0,-1 1 0,2-1 0,-1 1 0,0 0 0,0 0 0,1 1 0,0-1 0,0 0 0,0 1 0,0-1 0,0 1 0,0 0 0,1 0 0,0-1 0,0 1 0,0 0 0,0 0 0,1 0 0,0 0 0,-1 0 0,2 6 0,-2-3 0,0 9 0,0 0 0,1 0 0,1 1 0,5 30 0,-5-44 0,-1 1 0,2-1 0,-1 1 0,0-1 0,0 0 0,1 0 0,0 0 0,0 0 0,0 0 0,0 0 0,0 0 0,0 0 0,1-1 0,-1 1 0,1-1 0,0 0 0,0 0 0,0 0 0,0 0 0,0 0 0,0-1 0,0 1 0,1-1 0,-1 0 0,0 0 0,1 0 0,-1-1 0,6 1 0,-2 0 0,1 0 0,-1-1 0,0 0 0,1-1 0,-1 1 0,0-1 0,1-1 0,-1 0 0,0 0 0,0 0 0,0-1 0,9-4 0,-12 4 0,0 1 0,0-1 0,0 0 0,-1 0 0,0-1 0,1 1 0,-1-1 0,0 1 0,-1-1 0,1 0 0,-1 0 0,1 0 0,-1-1 0,0 1 0,-1 0 0,1-1 0,-1 1 0,0-1 0,0 0 0,0-6 0,1-1 20,-2 1 0,1 0 0,-2 0 0,1 0 0,-5-21 0,4 27-126,-1 0 0,0 0 0,0 0 0,0 0 0,-1 0 0,1 1-1,-1-1 1,0 1 0,-1 0 0,1 0 0,-1 0 0,0 0 0,-8-6 0,-1 0-6720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21:43.7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8:25:24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4544 29 24575,'0'-1'0,"-1"-1"0,1 1 0,-1 0 0,1 0 0,-1 0 0,0 0 0,1 0 0,-1 0 0,0 0 0,0 0 0,1 0 0,-1 1 0,0-1 0,0 0 0,0 0 0,0 1 0,0-1 0,0 1 0,-1-1 0,1 1 0,0-1 0,0 1 0,0-1 0,0 1 0,-1 0 0,1 0 0,-2 0 0,-39-5 0,37 5 0,-446-4 0,230 7 0,-1267-3 0,1458 2 0,-56 9 0,56-5 0,-54 2 0,26-10 0,43 1 0,0 0 0,1 0 0,-1 1 0,0 1 0,0 1 0,0 0 0,1 1 0,-1 0 0,1 1 0,0 1 0,-20 9 0,23-8 0,0-1 0,0-1 0,-19 6 0,-22 9 0,-96 39 0,5-1 0,121-49 0,0 0 0,-36 7 0,-18 7 0,44-12 0,-1 0 0,0-2 0,-58 6 0,-59 9 0,91-12 0,-115 5 0,142-14 0,-54 9 0,-24 2 0,57-12 0,22-2 0,1 2 0,-1 2 0,-45 8 0,70-10 0,-1 0 0,1 0 0,0 0 0,0 1 0,0 0 0,0 1 0,0-1 0,0 1 0,1 0 0,-1 0 0,1 1 0,0 0 0,0 0 0,0 0 0,1 0 0,-1 1 0,1 0 0,0-1 0,0 2 0,1-1 0,0 0 0,-4 8 0,-47 112 0,47-112 0,0-1 0,1 1 0,1 1 0,0-1 0,1 1 0,0-1 0,1 1 0,0 0 0,1 0 0,1 1 0,0 20 0,3 547-1365,-2-571-5461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8:25:29.8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1 104 24575,'3'1'0,"0"0"0,0 0 0,0 1 0,0 0 0,0-1 0,0 1 0,-1 0 0,1 0 0,-1 1 0,1-1 0,-1 0 0,0 1 0,0 0 0,0-1 0,0 1 0,3 5 0,12 13 0,15 16 0,-26-30 0,0 1 0,0-1 0,0-1 0,14 12 0,-13-13 0,-1 1 0,0 0 0,0 0 0,-1 1 0,0-1 0,5 9 0,28 31 0,-29-37 0,1-1 0,0-1 0,0 1 0,1-2 0,0 1 0,23 9 0,-26-14 0,0 0 0,0 0 0,0 0 0,0-1 0,0 0 0,0-1 0,1 0 0,-1 0 0,0-1 0,0 0 0,0 0 0,9-3 0,-12 2 0,1 0 0,-1 0 0,1-1 0,-1 0 0,0 0 0,0 0 0,0 0 0,0-1 0,-1 0 0,0 0 0,5-5 0,41-58 0,0 1 0,39-45 0,-64 83 0,27-25 0,-29 26-1365,-16 12-5461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8:25:38.7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19754 1 24575,'2'117'0,"-5"127"0,-9-175 0,8-50 0,0 0 0,-1 28 0,6 389 0,0-416 0,1-1 0,8 34 0,-6-32 0,0 0 0,1 24 0,-5 264 0,-1-145 0,-1-132 0,-1 0 0,-2-1 0,-2 1 0,-19 58 0,3-9 0,13-29 0,8-39 0,0 0 0,-1 0 0,0 0 0,-9 21 0,1-7 0,0 1 0,2 1 0,1 0 0,1 0 0,-5 48 0,7-48 0,-1 0 0,-20 54 0,17-57 0,1 1 0,0 1 0,-3 34 0,7-43 0,-1 0 0,-1 0 0,0 0 0,-1 0 0,-1-1 0,-1 0 0,-22 32 0,2-1 0,13-22 0,7-11 0,0 0 0,-11 29 0,0 3 0,-43 77 0,46-93 0,-1 6 0,-23 68 0,-2 6 0,19-49 0,23-54 0,-2 0 0,1-1 0,-1 0 0,-1 1 0,1-1 0,-1 0 0,-1-1 0,1 1 0,-1-1 0,-1 0 0,1 0 0,-1 0 0,0-1 0,-1 0 0,0 0 0,-10 7 0,6-8 0,-1 1 0,0-1 0,0-1 0,0 0 0,0-1 0,-1-1 0,1 1 0,-1-2 0,0 0 0,-17-1 0,-13 2 0,27 1 0,0 0 0,-1 2 0,1-1 0,1 2 0,-27 12 0,-42 14 0,-144 44 0,203-67 0,-44 21 0,50-21 0,0 0 0,-1-1 0,-36 9 0,39-13 0,0 2 0,0 0 0,-29 15 0,33-14 0,-1 0 0,0-1 0,0-1 0,-1 0 0,-26 4 0,0-2 0,-80 24 0,89-21 0,0-1 0,0-2 0,-1-1 0,-43 3 0,-659-11 0,716 1 0,0-1 0,-35-8 0,33 6 0,0 0 0,-24-1 0,-5 4 0,5 1 0,0-2 0,-46-9 0,37 4 0,0 2 0,-105 5 0,67 2 0,75-1 0,0 1 0,1 0 0,-1 2 0,1 0 0,-21 8 0,19-5 0,0-2 0,0 0 0,0-1 0,-20 1 0,-16 1 0,1 2 0,-99 30 0,97-23 0,17-9 0,0 0 0,0-3 0,-1-1 0,-69-6 0,9 1 0,-434 3 0,513-1 0,1-1 0,0-1 0,-21-6 0,-17-3 0,15 5 0,-6-1 0,-92-3 0,43 13 0,-115-4 0,127-10 0,53 7 0,-55-4 0,44 9 0,-5 1 0,0-3 0,-70-11 0,78 7 0,-62-1 0,60 5 0,-56-9 0,34 3 0,0 3 0,-124 6 0,68 2 0,-343-3 0,441-2 0,1-1 0,-1-1 0,0 0 0,1-2 0,-32-13 0,22 9 0,-47-11 0,8 12 0,50 7 0,0 0 0,0-1 0,1-1 0,-29-10 0,16 1 0,-1 1 0,0 2 0,-42-8 0,-19-6 0,73 17 0,1 1 0,-1 1 0,-39-4 0,-41-4 0,69 8 0,-55-3 0,-1350 9 0,1417-2 0,1-1 0,-34-8 0,32 5 0,0 2 0,-24-2 0,-671 3 0,349 5 0,-90-3 0,437-2 0,1 0 0,-34-7 0,32 4 0,0 1 0,-24 0 0,-408 2 0,218 4 0,203-3 0,-55-11 0,54 6 0,-52-1 0,47 7 0,6 0 0,1-1 0,-1-1 0,-50-10 0,-174-41 0,215 46 0,1 3 0,-1 1 0,1 1 0,-53 6 0,-6-1 0,54-5 0,1-3 0,-80-18 0,8 1 0,72 15 0,-4-1 0,-90-2 0,112 10 0,-7 1 0,0-2 0,0-1 0,-59-11 0,49 6 0,-1 2 0,0 2 0,0 2 0,-52 4 0,-7 0 0,-385-3 0,471 2 0,1 0 0,-1 1 0,0 1 0,1 0 0,0 2 0,0 0 0,-18 8 0,-52 18 0,-11-1 0,65-20 0,-1 0 0,0-2 0,0-2 0,-67 6 0,77-11 0,-46 9 0,46-7 0,-47 4 0,-364-7 0,205-2 0,213 2 0,1 1 0,-1 0 0,1 1 0,-1 1 0,-23 10 0,23-8 0,-1-1 0,1 0 0,-1-2 0,-31 4 0,-4-6 0,26-1 0,0 0 0,-28 6 0,45-4 0,0 0 0,0 0 0,0 1 0,1 0 0,-1 1 0,1 0 0,0 0 0,0 1 0,-13 9 0,12-8 0,0-1 0,-1-1 0,1 0 0,-1 0 0,0-1 0,0 0 0,-1-1 0,1 0 0,-20 1 0,-15 4 0,-105 22 0,-50-8 0,169-17 0,-63 0 0,14-1 0,72-2 0,0 1 0,0 1 0,0-1 0,1 1 0,-1 0 0,1 1 0,-1 0 0,1 0 0,-11 9 0,9-6 0,0-1 0,0-1 0,0 0 0,-1 0 0,-12 4 0,-37 8 0,35-8 0,0-2 0,-1-1 0,0-1 0,-48 3 0,29-7 0,-168-4 0,142-9 0,51 8 0,0 0 0,-27-1 0,-105-9 0,105 8 0,1 2 0,-1 2 0,-51 3 0,29 12 0,49-9 0,0 0 0,-29 1 0,-28-7 0,59 0 0,-1 1 0,1 1 0,0 0 0,0 1 0,-1 1 0,1 0 0,0 2 0,0 0 0,-20 7 0,24-4 0,0-2 0,0 0 0,-1 0 0,0-1 0,0-1 0,-26 3 0,35-6 0,-1 0 0,1 0 0,-1 0 0,0 0 0,1-1 0,-1 0 0,1 0 0,-1-1 0,1 1 0,0-1 0,0 0 0,0-1 0,0 1 0,0-1 0,0 0 0,0 0 0,1 0 0,0-1 0,-8-8 0,6 4 0,0-1 0,1 0 0,0 0 0,1 0 0,0-1 0,0 0 0,-3-15 0,3 12 0,0-1 0,-1 2 0,-7-15 0,15 33 0,0 0 0,0 0 0,-1 1 0,1-1 0,-2 1 0,1-1 0,0 1 0,-1-1 0,0 11 0,-1-14 0,0 0 0,0 0 0,-1 0 0,1 0 0,-1 0 0,0 0 0,0 0 0,0 0 0,0 0 0,0 0 0,-1-1 0,1 1 0,-1 0 0,0-1 0,0 1 0,0-1 0,0 0 0,0 0 0,0 0 0,-1 0 0,1 0 0,-1 0 0,0 0 0,1-1 0,-1 1 0,-3 0 0,-17 9 0,22-11 0,8-4 0,0 0 0,0-1 0,-1 0 0,11-10 0,-16 13 0,12-12 0,-1 0 0,2 0 0,0 1 0,30-21 0,-34 30-105,1 1 0,-1 0 0,1 0 0,-1 1 0,1 0 0,0 1 0,0 1 0,-1-1 0,1 2 0,0-1 0,0 2 0,20 4 0,-14 0-6721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8:26:16.47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494 1 24575,'-2'5'0,"0"-1"0,-1 1 0,1-1 0,-1 0 0,0 1 0,0-1 0,-1 0 0,1-1 0,-5 5 0,1 0 0,-92 84 0,33-25 0,35-37 0,26-25 0,-1-1 0,1 1 0,0 0 0,1 1 0,-1-1 0,-5 11 0,-54 101 0,53-94 0,0 0 0,2 0 0,-8 25 0,-14 37 0,27-73 0,0 0 0,1 1 0,0-1 0,1 0 0,0 1 0,1 0 0,1 16 0,0-12 0,-1 0 0,-1 0 0,-4 20 0,-25 111 0,24-106 0,3-1 0,1 1 0,2 0 0,4 44 0,0 11 0,-5 28 0,4 134 0,23-129 0,-17-84 0,0 0 0,3 92 0,-10-110 0,2-1 0,1 0 0,14 48 0,-11-47 0,0 1 0,-2-1 0,2 38 0,-7-54 0,0-1 0,1 0 0,0 0 0,0 0 0,1 0 0,1 0 0,0 0 0,0 0 0,1-1 0,1 1 0,0-1 0,0 0 0,1-1 0,0 1 0,1-1 0,0-1 0,0 1 0,1-1 0,11 10 0,49 50 0,72 92 0,-135-154 0,1 1 0,-1-1 0,1 0 0,0 0 0,1 0 0,-1-1 0,1 0 0,0 0 0,1-1 0,-1 0 0,1 0 0,-1-1 0,1 0 0,14 4 0,109 35 0,-78-23 0,-24-10 0,-11-3 0,-1 0 0,32 16 0,-40-18 0,0 0 0,0 0 0,1-1 0,-1-1 0,1 0 0,-1 0 0,1 0 0,11-1 0,85-3 0,-46-1 0,-24 1 0,52-9 0,-52 5 0,59-1 0,22 5 0,127 5 0,-223 0 0,-1 1 0,1 1 0,24 9 0,-28-8 0,1-1 0,0 0 0,1-1 0,32 2 0,-15-4 0,0-2 0,-1-2 0,1-1 0,-1-2 0,1-1 0,49-16 0,103-29 0,-160 44 0,47-6 0,26-7 0,-92 18 0,-1-1 0,1-1 0,0 1 0,-1-2 0,0 1 0,0-1 0,0 0 0,12-11 0,-11 9 0,2 1 0,-1-1 0,1 2 0,-1-1 0,2 2 0,-1-1 0,0 2 0,1-1 0,18-2 0,-13 2 0,0 0 0,0-1 0,28-13 0,2-3 0,-38 18 0,1-1 0,-1 0 0,0 0 0,0-1 0,0-1 0,12-9 0,94-72 0,-65 47 0,-39 33 0,0-1 0,-1-1 0,0 0 0,0 0 0,15-20 0,-17 19 0,0 1 0,1 1 0,0-1 0,0 2 0,1-1 0,0 1 0,17-9 0,37-29 0,-53 37 0,1 0 0,-1 1 0,1 1 0,0 0 0,25-9 0,25-13 0,-46 20 0,0 2 0,0-1 0,28-6 0,-25 8 0,0-1 0,27-12 0,-28 9 0,1 1 0,0 1 0,0 1 0,1 0 0,32-4 0,5-2 0,-2-3 0,1-2 0,68-32 0,-108 42 0,0 1 0,1 1 0,0 0 0,0 1 0,0 1 0,0 1 0,0 0 0,19 1 0,838 3 0,-855-1 0,1 1 0,33 8 0,-32-6 0,0 0 0,24 1 0,-28-5 0,14 1 0,-1 0 0,56 12 0,68 13 0,-26 0 0,-88-19 0,0-2 0,1-2 0,0-2 0,51-5 0,4 2 0,-93 2 0,29 0 0,0 0 0,0-3 0,59-11 0,-52 4 0,1 1 0,1 2 0,-1 2 0,45-1 0,1096 7 0,-1167-2 0,-1 0 0,0-2 0,1 1 0,-1-2 0,0 0 0,-1 0 0,1-2 0,14-7 0,-14 6 0,0 1 0,0 1 0,1 0 0,0 0 0,0 2 0,0 0 0,15-2 0,-9 5 0,-16 1 0,0-1 0,1 0 0,-1 0 0,0 0 0,1 0 0,-1-1 0,0 0 0,1 0 0,-1 0 0,0 0 0,0 0 0,6-4 0,-10 4 0,0 1 0,-1-1 0,1 1 0,0-1 0,-1 0 0,1 1 0,0-1 0,-1 1 0,1-1 0,-1 1 0,1-1 0,-1 1 0,1 0 0,-1-1 0,1 1 0,-1 0 0,0-1 0,1 1 0,-1 0 0,1 0 0,-1-1 0,0 1 0,1 0 0,-1 0 0,0 0 0,1 0 0,-1 0 0,0 0 0,1 0 0,-1 0 0,0 0 0,0 0 0,-29-4 0,21 4 0,-10-1 0,1 0 0,-1 0 0,0-2 0,1 0 0,0-2 0,0 0 0,-26-11 0,35 13-195,-1-1 0,0 1 0,1 1 0,-1 0 0,-1 0 0,-13 0 0,3 1-6631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8:26:17.9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125 1 24575,'0'4'0,"0"6"0,0 6 0,-5-1 0,0 3 0,-5-3 0,-1 1 0,2 2 0,3 3 0,-3-3 0,1 0 0,1 1 0,-2-2 0,0 0 0,-2 2 0,0 1 0,3 3 0,2-4-8191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26:41.826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1 249 24575,'0'0'0,"0"-4"0,5-2 0,5 1 0,0-4 0,5-5 0,2 1 0,-1-2 0,1 1 0,-3-1 0,2-2 0,-3-3 0,1 3 0,3 4 0,-3-2 0,-2-1 0,-5-2 0,3 2 0,3 3 0,3 5 0,-1 7 0,-3 9 0,2 2 0,-3 4 0,-3 5 0,3-3 0,-3 2 0,4-3 0,-2 1 0,-2 1 0,-2 3 0,2-3 0,4-3 0,0-5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26:44.497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652.76013"/>
      <inkml:brushProperty name="anchorY" value="-1213.72766"/>
      <inkml:brushProperty name="scaleFactor" value="0.5"/>
    </inkml:brush>
  </inkml:definitions>
  <inkml:trace contextRef="#ctx0" brushRef="#br0">27 1 24575,'0'0'0,"0"4"0,0 7 0,0 4 0,0 5 0,0 3 0,0 2 0,0 1 0,0 0 0,-5-5 0,-1 0 0,1 0 0,1 1 0,1 0 0,1 2 0,1 0 0,0 1 0,1 0 0,6 1 0,-1 0 0,5-6 0,0 1 0,-2-1 0,4-4 0,2-4 0,-1 1 0,3-3 0,-3 2 0,2-2 0,2-2 0,-2 2 0,2-1 0,1-2 0,2-2 0,3 3 0,0-1 0,2-1 0,-4 3 0,-1-1 0,1-1 0,0-2 0,-4 3 0,2-1 0,0-1 0,2-1 0,1-3 0,2 0 0,0-1 0,2-1 0,-1 0 0,1-1 0,0 1 0,-1 0 0,1 0 0,-1 0 0,1 0 0,-1-1 0,1 6 0,-1 1 0,0-1 0,1-1 0,-1-1 0,1-1 0,-6 4 0,0 0 0,0-1 0,1-1 0,2-1 0,0-1 0,2-1 0,0-1 0,0 0 0,0 0 0,1 0 0,0-1 0,-1 1 0,1 0 0,-1 0 0,1 0 0,-1-5 0,1 0 0,-1 0 0,0 0 0,1-3 0,-1 1 0,-5-4 0,0 1 0,1 2 0,-5-3 0,1 1 0,1 3 0,2 2 0,2 2 0,1 1 0,-3-4 0,0 1 0,0 0 0,-3-4 0,0 1 0,-4-4 0,2 1 0,2 3 0,2 1 0,3 3 0,1 2 0,2 1 0,0 1 0,0 1 0,1-1 0,0 0 0,0 1 0,0-1 0,-6-5 0,0 0 0,0 0 0,2 1 0,0-4 0,2 1 0,0 0 0,-4-2 0,0 0 0,0 2 0,1 2 0,2 2 0,1 1 0,0 1 0,1 1 0,0 0 0,1 1 0,0-1 0,-1 0 0,1 1 0,-1-1 0,1 0 0,-6 5 0,0 0 0,1 0 0,0-1 0,-4 4 0,1 0 0,1-2 0,2-1 0,1-2 0,2-2 0,0 0 0,-4 5 0,1-1 0,-6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0:51:04.26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58 24575,'49'-1'0,"-10"0"0,-1 1 0,0 3 0,66 11 0,-74-9 0,1-1 0,-1-1 0,45-2 0,-44-2 0,-1 2 0,1 1 0,45 8 0,-45-4 0,0-1 0,39-1 0,44 7 0,-24 7 0,-16-3 0,1-2 0,138 4 0,-184-15 0,0 0 0,38 9 0,-3 0 0,1 0 0,-39-6 0,1-1 0,34 1 0,-45-5 0,12 1 0,1-2 0,37-5 0,-55 4 0,-1-1 0,0 0 0,1 0 0,-2-1 0,1 0 0,0-1 0,-1 0 0,0-1 0,15-11 0,116-78 0,-94 67 0,-31 19 0,0 2 0,1 0 0,-1 0 0,1 2 0,0 0 0,1 1 0,0 0 0,30-2 0,13 3 0,70 6 0,-33 0 0,5-4-1365,-80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09:57.8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247 0 24575,'-10'1'0,"0"1"0,0 0 0,0 0 0,0 1 0,0 0 0,1 1 0,-1 0 0,1 0 0,0 1 0,1 0 0,-1 1 0,1 0 0,0 0 0,0 1 0,-9 10 0,-38 59 0,29-43-1365,16-16-5461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0:51:09.4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2 710 24575,'-1'92'0,"3"99"0,1-175 0,1 0 0,1 0 0,0 0 0,1 0 0,1-1 0,0 0 0,13 20 0,-1-1 0,-5-11 0,0-1 0,24 26 0,-17-21 0,-9-14 0,0-1 0,1 0 0,0-1 0,1 0 0,1-1 0,18 10 0,-12-7 0,0 0 0,21 19 0,-34-25 0,1-2 0,0 1 0,1-1 0,-1-1 0,1 0 0,0 0 0,0-1 0,0 0 0,0 0 0,0-1 0,1-1 0,10 1 0,-3 0 0,-1 1 0,0 0 0,23 9 0,-7-2 0,0 0 0,0-3 0,42 5 0,-32-6 0,50 14 0,-25 8 0,-56-22 0,0-1 0,0 0 0,0-1 0,0 0 0,1-1 0,0 0 0,13 1 0,41-3 0,-39-1 0,1 1 0,-1 1 0,35 8 0,-26-3 0,58 3 0,-1-1 0,19 0 0,-78-8 0,0 2 0,45 9 0,-65-9 0,1 0 0,-1-2 0,1 0 0,0-1 0,-1 0 0,1-1 0,0-1 0,-1 0 0,1-2 0,-1 1 0,0-2 0,21-9 0,49-13 0,38-15 0,-101 34 0,1 1 0,0 1 0,34-5 0,-32 7 0,1-1 0,39-14 0,6-4 0,-52 18 0,-1-1 0,0 0 0,0-1 0,-1-1 0,0-1 0,26-16 0,-33 17 0,1 2 0,0 0 0,0 0 0,23-8 0,-21 10 0,-1-1 0,0-1 0,0 0 0,15-11 0,16-8 0,-34 21 0,-1 0 0,0-1 0,0 0 0,13-10 0,-2-2 0,0-1 0,-2 0 0,1-1 0,-2-1 0,-1-1 0,0 0 0,11-24 0,-11 19 0,2 0 0,2 1 0,0 1 0,1 0 0,1 2 0,30-26 0,-24 23 0,83-56 0,-74 54 0,-30 24 0,1-2 0,-1 1 0,0-1 0,0 0 0,-1 0 0,7-9 0,-8 9 0,0 1 0,1 0 0,-1 0 0,1 0 0,0 0 0,7-4 0,-7 5 0,-1 1 0,0-1 0,1-1 0,-1 1 0,-1 0 0,1-1 0,0 0 0,-1 0 0,4-6 0,13-19 0,1 0 0,2 1 0,41-40 0,-42 46 0,2-4 0,2 2 0,41-31 0,-34 26 0,-27 23 0,-1 0 0,1 1 0,1 0 0,-1 0 0,10-5 0,-1 1 0,-1-1 0,-1-1 0,0 0 0,18-20 0,-20 21 0,65-68 0,79-65 0,-150 138 0,1-1 0,1 1 0,-1 1 0,1-1 0,0 1 0,0 0 0,0 1 0,0 0 0,1 0 0,-1 0 0,1 1 0,12-2 0,-17 4 0,0 0 0,0-1 0,0 2 0,0-1 0,0 0 0,0 0 0,0 1 0,-1 0 0,1 0 0,0-1 0,0 1 0,-1 1 0,1-1 0,0 0 0,-1 1 0,1-1 0,-1 1 0,0 0 0,0 0 0,0 0 0,0 0 0,0 0 0,0 0 0,0 1 0,0-1 0,-1 1 0,1-1 0,-1 1 0,0 0 0,0-1 0,0 1 0,0 0 0,0 0 0,-1-1 0,1 1 0,-1 0 0,0 3 0,1 62 0,-1-56 0,-1 0 0,1 0 0,1 0 0,4 22 0,-5-34 0,0 1 0,0 0 0,1 0 0,-1 0 0,0 0 0,0 0 0,1 0 0,-1 0 0,1-1 0,-1 1 0,1 0 0,-1 0 0,1-1 0,0 1 0,-1 0 0,1-1 0,0 1 0,1 0 0,10-5 0,-10 2 0,0 0 0,0-1 0,0 1 0,0-1 0,-1 1 0,1-1 0,-1 0 0,0 0 0,2-3 0,-1-4 0,0 0 0,0 0 0,-1 1 0,0-1 0,0 0 0,-1 0 0,-1 0 0,0 0 0,-2-13 0,2 19 0,0 0 0,-1 1 0,1-1 0,-1 0 0,1 1 0,-1-1 0,0 1 0,-1 0 0,1 0 0,0 0 0,-1 0 0,0 0 0,1 0 0,-1 0 0,-1 1 0,1 0 0,0-1 0,0 1 0,-1 1 0,1-1 0,-1 0 0,0 1 0,1 0 0,-1-1 0,0 2 0,-5-2 0,-32-2 0,0 2 0,0 1 0,-65 8 0,103-6 0,0 0 0,-1 0 0,1 0 0,0 0 0,0 0 0,0 0 0,0 1 0,0 0 0,0-1 0,1 1 0,-1 0 0,0 1 0,1-1 0,0 0 0,-1 1 0,1-1 0,-3 5 0,-31 59 0,4-8 0,-10-17 0,35-35 0,0 0 0,0 1 0,1 0 0,-1 0 0,1 0 0,1 1 0,-1 0 0,-6 14 0,12-22 0,0 0 0,0-1 0,0 1 0,0 0 0,0 0 0,1 0 0,-1 0 0,0 0 0,0 0 0,0 0 0,0 0 0,0 0 0,0 0 0,0 0 0,0 0 0,0 0 0,0 0 0,0 0 0,1 0 0,-1 0 0,0 0 0,0 0 0,0 0 0,0 0 0,0 0 0,0 0 0,0 0 0,0 0 0,0 0 0,0 0 0,1 0 0,-1 0 0,0 0 0,0 0 0,0 0 0,0 0 0,0 0 0,0 0 0,0 0 0,0 1 0,0-1 0,0 0 0,0 0 0,0 0 0,0 0 0,0 0 0,0 0 0,0 0 0,1 0 0,-1 0 0,0 0 0,0 0 0,0 1 0,0-1 0,0 0 0,0 0 0,0 0 0,0 0 0,0 0 0,0 0 0,0 0 0,0 0 0,0 0 0,-1 0 0,1 1 0,0-1 0,12-7 0,11-11 0,-7 3 0,-1-1 0,0 0 0,-1-1 0,12-20 0,-17 22 0,2 1 0,0 0 0,0 0 0,1 1 0,1 1 0,0 0 0,19-13 0,-16 14-1365,-3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15.3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302 0 24575,'1'8'0,"-1"1"0,-1-1 0,1 0 0,-1 0 0,-1 0 0,1 1 0,-2-2 0,1 1 0,-1 0 0,0 0 0,0-1 0,-1 1 0,0-1 0,-1 0 0,1-1 0,-1 1 0,0-1 0,-1 0 0,0 0 0,0 0 0,0-1 0,-1 0 0,1 0 0,-13 6 0,5-1 0,0 0 0,1 1 0,-15 16 0,16-14 0,-1-2 0,0 1 0,-20 12 0,-27 7 0,123-10 0,-27-9 0,-2 2 0,44 24 0,-53-26 0,48 43 0,-49-37-32,6 5 150,-29-23-172,0 1 1,0 0-1,0-1 0,0 0 0,0 1 1,0-1-1,0 0 0,0 1 0,0-1 1,0 0-1,0 0 0,0 0 0,0 0 1,0 0-1,1 0 0,-1 0 0,0 0 1,0 0-1,0-1 0,0 1 0,0 0 1,0-1-1,0 1 0,0-1 0,0 1 1,1-2-1,6-6-6772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16.4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0 464 24575,'35'0'0,"1"-1"0,-1-1 0,50-11 0,-69 10 0,-1-1 0,0-1 0,0 0 0,0-1 0,23-13 0,-28 15 0,0-1 0,0 2 0,0-1 0,1 1 0,-1 1 0,12-2 0,-9 2 0,-1 0 0,0-1 0,0-1 0,15-6 0,125-52 0,-94 34 0,14-6 0,62-20 0,-66 24 0,-9-3 0,-46 25 0,-1 1 0,1 0 0,20-8 0,10 0-120,-2 0-129,1 2 0,0 1 0,1 2 0,55-5 0,-77 14-6577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17.3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24575,'0'463'-1365,"0"-441"-5461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18.8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227 30 24575,'-8'0'0,"0"0"0,1 1 0,-1-1 0,0 2 0,1-1 0,-1 1 0,1 0 0,0 0 0,0 1 0,0 0 0,0 1 0,0-1 0,0 1 0,1 1 0,0-1 0,0 1 0,0 0 0,1 0 0,-1 1 0,1-1 0,0 1 0,1 1 0,-1-1 0,-2 7 0,-4 5 0,2 1 0,0 0 0,1 0 0,1 0 0,1 1 0,-6 34 0,12-51 0,0-1 0,1 1 0,0 0 0,-1 0 0,1-1 0,0 1 0,0 0 0,0-1 0,0 1 0,1-1 0,-1 0 0,1 1 0,-1-1 0,1 0 0,0 0 0,0 0 0,0 0 0,0 0 0,0 0 0,1-1 0,-1 1 0,0-1 0,1 0 0,-1 1 0,1-1 0,-1 0 0,1 0 0,0-1 0,0 1 0,2 0 0,10 3 0,1-1 0,-1 0 0,32 0 0,-16-4 0,0-1 0,0-2 0,59-14 0,-87 17 0,-1 0 0,1 0 0,0 0 0,-1 0 0,1-1 0,-1 1 0,1-1 0,-1 1 0,0-1 0,1 0 0,-1 0 0,0 0 0,0 0 0,-1-1 0,1 1 0,0 0 0,-1-1 0,1 1 0,-1-1 0,0 0 0,0 1 0,1-4 0,2-9 0,-1 1 0,0 0 0,1-21 0,1-5 0,-4 30 0,1 0 0,-1 0 0,-1 0 0,0 0 0,0 0 0,-1 0 0,-1 0 0,-3-13 0,5 20 0,-1-1 0,0 0 0,-1 1 0,1-1 0,-1 1 0,1-1 0,-1 1 0,0 0 0,0 0 0,-1 0 0,1 0 0,-1 0 0,1 0 0,-1 1 0,0-1 0,0 1 0,0 0 0,0 0 0,0 0 0,-1 0 0,1 1 0,-1-1 0,1 1 0,-7-2 0,4 2-151,-1 0-1,0 0 0,0 1 0,1 0 1,-1 0-1,0 1 0,0 0 1,-8 2-1,-2 3-6674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21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171 30 24575,'-6'0'0,"0"0"0,1 1 0,-1 0 0,1 0 0,-1 0 0,1 1 0,-1 0 0,1 0 0,0 0 0,0 0 0,0 1 0,0 0 0,0 0 0,1 1 0,-1-1 0,1 1 0,0 0 0,0 0 0,1 0 0,-1 0 0,1 1 0,0 0 0,-4 5 0,0 5 0,1-1 0,0 1 0,0 0 0,2 0 0,0 1 0,-4 29 0,2-19 0,-2 17 0,8-42 0,0 1 0,0-1 0,0 0 0,1 1 0,-1-1 0,0 0 0,1 1 0,-1-1 0,1 0 0,-1 0 0,1 1 0,0-1 0,0 0 0,-1 0 0,1 0 0,0 0 0,0 0 0,0 0 0,0 0 0,0 0 0,0 0 0,0 0 0,0-1 0,1 1 0,-1 0 0,0-1 0,2 1 0,29 8 0,0-1 0,0-1 0,1-2 0,-1-2 0,1 0 0,0-3 0,0 0 0,36-6 0,-66 5 0,1 0 0,-1 0 0,1 0 0,-1 0 0,0-1 0,1 1 0,-1-1 0,0 0 0,0 0 0,0 0 0,0-1 0,0 1 0,-1 0 0,1-1 0,-1 0 0,1 0 0,-1 0 0,0 0 0,0 0 0,0 0 0,-1 0 0,1-1 0,-1 1 0,0 0 0,0-1 0,0 1 0,0-1 0,0-4 0,3-13 0,-2-1 0,0 1 0,-2-33 0,0 43 0,0-7 0,0 6 0,0 1 0,0-1 0,-1 0 0,-1 1 0,-5-20 0,6 28 0,0 0 0,-1 0 0,1 0 0,-1 0 0,1 1 0,-1-1 0,0 1 0,0-1 0,0 1 0,-1 0 0,1-1 0,0 1 0,-1 1 0,0-1 0,1 0 0,-1 0 0,0 1 0,0 0 0,0 0 0,0-1 0,0 2 0,0-1 0,0 0 0,0 1 0,-6-1 0,-40-1-1365,26 3-5461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21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24575,'7'0'0,"1"1"0,-1 0 0,0 0 0,1 0 0,-1 1 0,0 1 0,0-1 0,0 1 0,0 0 0,-1 1 0,1-1 0,-1 1 0,0 1 0,0-1 0,0 1 0,-1 0 0,0 0 0,0 1 0,0-1 0,0 1 0,6 12 0,10 11 0,2 0 0,38 38 0,-60-66 0,10 11 0,-8-7 0,1-1 0,-1 0 0,1-1 0,0 1 0,0-1 0,0 1 0,5 2 0,-2-6-1365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22.8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260 0 24575,'-10'0'0,"1"0"0,-1 1 0,1 0 0,-1 0 0,1 1 0,-1 0 0,1 1 0,0 0 0,0 1 0,0 0 0,1 0 0,-1 0 0,1 1 0,0 1 0,0-1 0,1 1 0,-1 1 0,1-1 0,1 1 0,-12 16 0,5-7 0,7-10 0,1 0 0,0 1 0,0-1 0,0 1 0,1 1 0,0-1 0,0 1 0,1-1 0,-1 1 0,2 0 0,-1 0 0,1 1 0,1-1 0,-1 10 0,1 7-1365,1-4-5461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45.0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0 422 24575,'3'-15'0,"-1"0"0,2 1 0,0-1 0,0 1 0,2 0 0,0 0 0,0 1 0,1 0 0,12-17 0,-14 21 0,11-14 0,0-1 0,26-26 0,9-12 0,-46 56 0,0 1 0,0 0 0,1 0 0,-1 0 0,9-5 0,-8 6 0,0-1 0,0 1 0,0-1 0,-1-1 0,6-6 0,-10 11 0,0-1 0,0 0 0,1 1 0,-1-1 0,0 1 0,0-1 0,1 1 0,-1 0 0,1-1 0,-1 1 0,1 0 0,0 0 0,0 0 0,-1 0 0,1 0 0,0 1 0,0-1 0,0 0 0,0 1 0,0 0 0,0-1 0,-1 1 0,5 0 0,-3 1 0,-1 0 0,1 0 0,-1 0 0,0 0 0,1 0 0,-1 1 0,0-1 0,0 1 0,0-1 0,0 1 0,0 0 0,0 0 0,0 0 0,-1 0 0,3 3 0,6 11 0,-1 0 0,-1 1 0,12 33 0,-20-48 0,10 19 0,0-1 0,2 0 0,0-1 0,1 0 0,20 22 0,2 4 0,-23-28-1365,0-1-5461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5:46.4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24575,'0'592'0,"-1"-588"0,1 0 0,0 0 0,1 0 0,-1 0 0,1 0 0,0 0 0,-1 0 0,2 0 0,-1-1 0,0 1 0,1 0 0,0-1 0,0 1 0,0-1 0,0 1 0,0-1 0,1 0 0,0 0 0,-1 0 0,8 5 0,-4-4 0,0-1 0,0 0 0,1-1 0,-1 1 0,1-1 0,0 0 0,0-1 0,0 0 0,0 0 0,0 0 0,10-1 0,24 1 0,0-1 0,0-2 0,81-16 0,-90 12-43,1 2-1,-1 2 1,64 3 0,-44 0-1149,-29-1-5634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09:59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0 24575,'0'4'0,"0"7"0,-4 0 0,-2 3 0,0 4 0,1 3 0,-2-2 0,-1 0 0,1 1 0,2 2 0,2 1 0,1 1 0,-3-3 0,-1-1 0,1-4-8191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16.0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480 3 24575,'-137'-2'0,"-146"5"0,280-3 0,1 1 0,-1 0 0,0-1 0,0 1 0,1 0 0,-1 0 0,0 0 0,1 1 0,-1-1 0,1 0 0,-1 1 0,1 0 0,0 0 0,0 0 0,0 0 0,0 0 0,0 0 0,0 0 0,0 0 0,1 1 0,-1-1 0,1 1 0,0-1 0,0 1 0,0 0 0,0-1 0,0 1 0,0 0 0,1 0 0,-1 0 0,1-1 0,0 1 0,0 0 0,0 0 0,1 3 0,-1 14 0,2 0 0,1-1 0,9 39 0,-8-41 0,25 152 0,-24-140 0,3 46 0,-6-46 0,9 47 0,-4-29 0,-2 0 0,-2 0 0,-6 89 0,0-30 0,3 522 0,-1-609 0,0-1 0,-9 34 0,7-41 0,1 1 0,-1-1 0,2 1 0,0 0 0,0-1 0,1 1 0,1 0 0,-1 0 0,6 19 0,0-3 0,-2 1 0,0 1 0,-2-1 0,-3 57 0,3 37 0,1-102 0,1 1 0,1-1 0,9 24 0,-8-27 0,0 0 0,-2 0 0,0 1 0,3 34 0,-7 504 0,-2-249 0,4-277 0,10 56 0,-7-55 0,3 54 0,-8-81 0,0 0 0,0 0 0,0 0 0,1 0 0,0 0 0,0 0 0,0 0 0,1 0 0,-1-1 0,1 1 0,0 0 0,0-1 0,1 1 0,5 7 0,-5-9 0,1 0 0,0-1 0,-1 1 0,1-1 0,0 0 0,0 0 0,0 0 0,1 0 0,-1-1 0,0 1 0,1-1 0,-1 0 0,1-1 0,-1 1 0,1-1 0,7 0 0,3 0 0,13 1 0,0 0 0,46 9 0,-37-4-53,0-2 0,1-2-1,50-3 1,-37 0-1099,-28 1-5674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20.1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24575,'93'-1'0,"102"3"0,-176 1 0,0 1 0,-1 0 0,27 11 0,-28-9 0,-1-1 0,1 0 0,0-1 0,25 2 0,-34-6 0,1 0 0,-1 1 0,1 0 0,-1 1 0,0 0 0,1 0 0,-1 1 0,0 0 0,9 5 0,-13-6 0,-1 1 0,0-1 0,0 1 0,0 0 0,0 0 0,-1 0 0,1 0 0,-1 1 0,0-1 0,0 0 0,0 1 0,0 0 0,-1-1 0,1 1 0,-1 0 0,0 0 0,0 0 0,-1 0 0,1 0 0,-1 0 0,0 5 0,0 290 0,-3-123 0,2-92 0,3 94 0,10-108 0,-7-50 0,-2-1 0,3 29 0,-5 487 0,-3-258 0,1-255 0,-2 0 0,-9 40 0,2-11 0,0 3 0,4-27 0,1 1 0,-1 45 0,6-60 0,-1 49 0,3-1 0,14 93 0,-8-91 0,-3 1 0,-2 0 0,-6 67 0,0-8 0,3 296 0,1-406 0,1 0 0,0 0 0,0 0 0,2 0 0,9 25 0,-8-24 0,0 0 0,-1 1 0,4 26 0,-7-39 0,-1 0 0,-1 0 0,1 0 0,0 0 0,0 0 0,-1 0 0,1 0 0,-1 0 0,0 0 0,1-1 0,-1 1 0,0 0 0,0 0 0,0-1 0,0 1 0,-1 0 0,1-1 0,0 1 0,-1-1 0,1 0 0,-1 1 0,1-1 0,-1 0 0,1 0 0,-1 0 0,0 0 0,0 0 0,0 0 0,0-1 0,1 1 0,-1 0 0,0-1 0,0 0 0,0 1 0,-3-1 0,-10 2 0,-1-1 0,1 0 0,-26-3 0,24 1 0,-221-2-1365,215 3-5461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29.92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24442,'0'1037'0,"1675"-1037"0,-1675-1037 0,-1675 1037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35.31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1 110 24575,'4'-1'0,"-1"0"0,1-1 0,0 1 0,-1-1 0,1 0 0,-1 0 0,0-1 0,0 1 0,1 0 0,-2-1 0,1 0 0,0 0 0,4-5 0,14-13 0,-10 16 0,0 0 0,0 0 0,0 1 0,1 0 0,-1 1 0,1 0 0,20-1 0,5-3 0,-13 3 0,1 0 0,32-1 0,-51 5 0,1 0 0,-1 0 0,1 0 0,-1 1 0,0-1 0,1 2 0,-1-1 0,0 1 0,0 0 0,0 0 0,0 0 0,0 1 0,0 0 0,6 5 0,-8-4 0,-1 1 0,0 0 0,-1-1 0,1 1 0,-1 0 0,0 1 0,0-1 0,0 0 0,-1 0 0,1 1 0,-1-1 0,-1 1 0,1-1 0,-1 1 0,0 5 0,0 5 0,-1-1 0,0 1 0,-1-1 0,-5 19 0,4-25 0,0-1 0,0 1 0,-1 0 0,0-1 0,-1 0 0,1 0 0,-2 0 0,1 0 0,-1-1 0,-10 9 0,3-4 0,0-1 0,-1-1 0,-1 0 0,-24 12 0,22-11 0,0-1 0,-19 18 0,-17 11 0,11-8 0,39-29 0,0 0 0,1 0 0,-1 1 0,1-1 0,0 1 0,0-1 0,0 1 0,0 0 0,0 0 0,1 0 0,-1 0 0,1 0 0,-1 4 0,2-6 0,0 0 0,0 0 0,1 0 0,-1 0 0,1 0 0,-1 0 0,1 0 0,-1 0 0,1 0 0,-1 0 0,1 0 0,0 0 0,-1 0 0,1 0 0,0-1 0,0 1 0,0 0 0,0-1 0,0 1 0,0 0 0,0-1 0,0 1 0,0-1 0,0 1 0,0-1 0,0 0 0,0 0 0,0 1 0,0-1 0,1 0 0,-1 0 0,0 0 0,1 0 0,47 3 0,-44-3 0,395-3-1365,-377 3-5461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39.8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1494 0 23892,'-1493'0'0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51.7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23977,'105'890'0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57.4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23839,'1388'53'0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0:59.2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0 24575,'1'50'0,"-2"0"0,-2 0 0,-2 0 0,-23 93 0,23-120 0,1 0 0,1 0 0,0 0 0,3 38 0,-3 20 0,-9-5 0,9-64 0,0 0 0,1 0 0,0 0 0,1 0 0,0 0 0,1 1 0,0-1 0,1 0 0,1 1 0,3 14 0,-2-17 0,0-1 0,0 1 0,1-1 0,0 0 0,1 0 0,0-1 0,0 1 0,7 8 0,7 7-1365,-14-19-5461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02.6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27 24575,'0'-1'0,"1"0"0,-1 0 0,1 0 0,-1 0 0,1 0 0,0 0 0,-1 0 0,1 0 0,0 0 0,0 0 0,0 0 0,0 0 0,0 0 0,0 0 0,0 1 0,0-1 0,0 0 0,0 1 0,0-1 0,0 1 0,0 0 0,0-1 0,1 1 0,-1 0 0,0-1 0,0 1 0,3 0 0,38-5 0,-37 5 0,10-1 0,0 0 0,0 1 0,0 1 0,0 0 0,21 6 0,-32-7 0,0 2 0,0-1 0,0 0 0,0 1 0,0 0 0,-1 0 0,1 0 0,-1 0 0,1 0 0,-1 1 0,0 0 0,0-1 0,0 1 0,-1 0 0,1 0 0,0 1 0,-1-1 0,0 1 0,0-1 0,0 1 0,0 0 0,-1-1 0,0 1 0,3 8 0,2 14 0,-4-18 0,0 1 0,0-1 0,0 0 0,-1 1 0,-1 0 0,0 11 0,0-18 0,-1 1 0,1-1 0,-1 1 0,0-1 0,0 1 0,0-1 0,0 0 0,0 0 0,0 1 0,-1-1 0,1 0 0,-1 0 0,0 0 0,0 0 0,1-1 0,-1 1 0,0 0 0,0-1 0,-1 1 0,1-1 0,0 0 0,0 0 0,-1 0 0,1 0 0,-1 0 0,-2 1 0,-14 2 0,-1-1 0,0 0 0,1-2 0,-1 0 0,0-1 0,-20-3 0,5 1 0,55 3 0,-6-2 0,-1 1 0,0 1 0,0 0 0,0 1 0,0 0 0,-1 1 0,1 1 0,0 0 0,19 9 0,-16-4 0,-6-4 0,1 1 0,-1 0 0,-1 1 0,16 13 0,-22-17 0,0 0 0,-1 1 0,1-1 0,-1 1 0,1 0 0,-1-1 0,-1 1 0,1 0 0,0 0 0,-1 0 0,0 0 0,0 1 0,0-1 0,0 0 0,-1 0 0,0 9 0,0-11 0,0 1 0,0-1 0,0 1 0,-1-1 0,1 1 0,-1-1 0,0 1 0,0-1 0,0 0 0,0 1 0,0-1 0,-1 0 0,1 0 0,0 0 0,-1 0 0,0 0 0,1 0 0,-4 2 0,1 0 0,-1-1 0,0 0 0,0-1 0,0 1 0,0-1 0,0 0 0,0 0 0,-6 1 0,-9 1 0,1 0 0,0-2 0,-35 0 0,30-2-119,11 1 6,-1 0 0,1-1 0,0-1-1,0 0 1,0-1 0,0 0-1,0-1 1,0-1 0,0 0-1,-18-8 1,18 2-6713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15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2254 948 24575,'1'-20'0,"-1"1"0,-1 0 0,0-1 0,-2 1 0,0 0 0,-1 0 0,-1 1 0,-13-32 0,-22-72 0,-2 18 0,34 78 0,-2 1 0,0 0 0,-2 1 0,0 0 0,-24-33 0,21 39 0,7 6 0,-1 1 0,0 0 0,-1 1 0,0 0 0,-1 0 0,0 1 0,-24-15 0,-43-32 0,-134-47 0,167 83 0,32 13 0,0 1 0,0 0 0,0 1 0,-1 1 0,0 0 0,0 1 0,-21-2 0,0 2 0,0 2 0,0 2 0,0 0 0,0 3 0,1 1 0,-1 1 0,-52 18 0,74-20 0,-1-1 0,1 0 0,0 0 0,-25 0 0,28-3 0,-1 1 0,1 0 0,0 1 0,0 0 0,-1 0 0,1 1 0,0 0 0,1 1 0,-12 6 0,-19 15 0,-67 55 0,73-57 0,28-20 0,0 1 0,-1 0 0,2 1 0,-1-1 0,-6 7 0,-78 82 0,-30 50 0,114-134 0,1 0 0,0 0 0,1 0 0,0 1 0,0 0 0,-3 16 0,-17 41 0,16-53 0,0 1 0,1 0 0,1 1 0,1-1 0,0 1 0,-4 28 0,7-35 0,-1 0 0,0 0 0,0 0 0,-1-1 0,0 1 0,0-1 0,-1 0 0,-7 9 0,6-8 0,0 0 0,1 0 0,0 1 0,0-1 0,-5 18 0,6-11 0,-10 37 0,-26 66 0,20-58 0,15-45 0,0 0 0,-1 0 0,-11 22 0,-4 5 0,1 0 0,-19 70 0,10-28 0,24-69 0,1 0 0,1 0 0,1 1 0,0-1 0,1 1 0,2 23 0,0-21 0,-1-1 0,-1 1 0,-1 0 0,-6 29 0,-4-9 0,2 2 0,2-1 0,2 1 0,-2 69 0,9 1358 0,-2-1449 0,-1 1 0,-8 34 0,5-32 0,2-1 0,-2 25 0,4-7 0,3 263 0,11-232 0,-9-50 0,0-1 0,1 29 0,-5-46 0,1 47 0,13 84 0,14 34 0,9 30 0,-12-64 0,-21-115 0,1 0 0,1 0 0,0-1 0,13 25 0,-9-23 0,-2 0 0,11 40 0,-15-46 0,1 0 0,0 0 0,1-1 0,13 23 0,-13-25 0,0 0 0,-1 1 0,0-1 0,0 1 0,-1 0 0,-1 1 0,3 11 0,0 6 0,1 0 0,1-1 0,2 0 0,17 36 0,17 49 0,-19-47 0,-16-44 0,12 43 0,-15-42 0,0-1 0,2 1 0,0-2 0,1 1 0,1-1 0,21 31 0,8 11 0,-25-37 0,2 0 0,1-2 0,23 26 0,66 86 0,-94-120 0,1-1 0,1-1 0,1 1 0,0-2 0,1 0 0,0-1 0,20 11 0,59 21 0,-65-31 0,56 31 0,-67-33 0,0 0 0,0-2 0,1 0 0,1-2 0,-1 0 0,1-1 0,0-1 0,24 2 0,20-1 0,88-4 0,-106-2 0,-16-3 0,0-1 0,-1-2 0,1-1 0,-1-1 0,38-16 0,3 0 0,31-5 0,-89 25 0,0 0 0,0-1 0,-1-1 0,1 0 0,14-10 0,42-19 0,-42 25 0,-1-2 0,0-1 0,0-1 0,38-28 0,-51 29 0,-1 0 0,0 0 0,-1-1 0,-1 0 0,0-1 0,-1 0 0,11-27 0,-16 31-91,0 0 0,-1 0 0,0 0 0,-1 0 0,0 0 0,-1-1 0,0 1 0,-1-1 0,-1 1 0,1-1 0,-2 1 0,1 0 0,-2 0 0,-3-13 0,0 7-6735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0:02.7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1 24575,'-7'-1'0,"1"1"0,-1 0 0,1 1 0,-1-1 0,1 1 0,0 1 0,-1-1 0,1 1 0,-8 3 0,11-3 0,1 0 0,-1 0 0,1 0 0,0 1 0,0-1 0,0 0 0,0 1 0,0-1 0,0 1 0,1 0 0,-1 0 0,1 0 0,0 0 0,0-1 0,0 2 0,0-1 0,0 0 0,1 0 0,-1 0 0,1 0 0,0 4 0,-1 4 0,0 1 0,0-1 0,1 1 0,1-1 0,0 1 0,5 20 0,-5-28 0,0-1 0,1 0 0,-1 0 0,1 0 0,-1 0 0,1 0 0,0 0 0,0 0 0,0 0 0,0-1 0,1 1 0,-1-1 0,1 0 0,0 1 0,-1-1 0,1 0 0,0-1 0,0 1 0,0 0 0,0-1 0,1 0 0,-1 0 0,0 0 0,1 0 0,-1 0 0,7 0 0,2 0 0,0 0 0,0 0 0,0-1 0,0-1 0,0 0 0,0-1 0,0 0 0,0-1 0,14-5 0,-22 7 0,-1-1 0,0 0 0,0 1 0,0-1 0,0-1 0,0 1 0,0 0 0,0-1 0,-1 1 0,1-1 0,-1 0 0,0 0 0,0 0 0,0 0 0,0 0 0,-1-1 0,1 1 0,-1 0 0,0-1 0,0 1 0,0-1 0,0 0 0,-1 1 0,1-1 0,-1 0 0,0 1 0,0-1 0,0 1 0,0-1 0,-1 0 0,0 1 0,0-1 0,0 1 0,-2-6 0,2 4-57,0 0 0,-1 0 1,0-1-1,0 1 0,0 0 0,0 0 0,-1 1 0,0-1 0,0 0 0,0 1 0,-1 0 1,1 0-1,-1 0 0,0 0 0,0 0 0,-1 1 0,1 0 0,-1 0 0,1 0 1,-1 0-1,0 1 0,0 0 0,-8-2 0,-3-3-6769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18.9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297 510 24575,'-2'-22'0,"0"0"0,-2 0 0,0 1 0,-2-1 0,-15-40 0,12 41 0,2-1 0,0 0 0,2 0 0,0 0 0,-2-38 0,8 12 0,1 35 0,-2-1 0,0 0 0,0 0 0,-1 0 0,-5-21 0,6 34 0,0 0 0,-1 0 0,1 0 0,-1 0 0,1 0 0,-1 0 0,1 1 0,-1-1 0,1 0 0,-1 0 0,0 0 0,1 1 0,-1-1 0,0 0 0,0 1 0,1-1 0,-1 1 0,0-1 0,0 1 0,0-1 0,0 1 0,0 0 0,0-1 0,0 1 0,0 0 0,-2-1 0,0 1 0,0 0 0,0 1 0,0-1 0,-1 1 0,1-1 0,0 1 0,0 0 0,-5 2 0,-4 3 0,1 0 0,0 0 0,-14 11 0,-36 38 0,57-51 0,0 1 0,0-1 0,0 1 0,1 0 0,0 1 0,-1-1 0,2 0 0,-1 1 0,1 0 0,-4 10 0,6-15 0,0 0 0,0 0 0,0 0 0,0 0 0,-1 0 0,1 0 0,0 0 0,1-1 0,-1 1 0,0 0 0,0 0 0,0 0 0,0 0 0,1 0 0,-1 0 0,0-1 0,1 1 0,-1 0 0,1 0 0,-1-1 0,1 1 0,-1 0 0,1 0 0,-1-1 0,1 1 0,0-1 0,-1 1 0,1 0 0,0-1 0,0 1 0,2 0 0,-1-1 0,0 1 0,0-1 0,0 0 0,1 0 0,-1 1 0,0-1 0,0-1 0,1 1 0,-1 0 0,4-2 0,3 0 0,0-1 0,0 0 0,0-1 0,15-8 0,-9 2 0,0-1 0,-1 0 0,0-1 0,-1 0 0,18-22 0,-29 31 0,1 0 0,0 0 0,0 0 0,1 0 0,-1 0 0,0 1 0,1-1 0,0 1 0,-1 0 0,1 1 0,0-1 0,0 0 0,0 1 0,0 0 0,1 0 0,-1 0 0,0 1 0,0-1 0,0 1 0,1 0 0,-1 0 0,0 1 0,0-1 0,1 1 0,-1 0 0,0 0 0,0 0 0,0 1 0,0-1 0,0 1 0,0 0 0,-1 0 0,1 0 0,-1 1 0,1-1 0,-1 1 0,0 0 0,0 0 0,0 0 0,0 0 0,-1 1 0,1-1 0,-1 1 0,0-1 0,3 7 0,89 132-1365,-86-127-5461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25.1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1303 80 24575,'-710'0'0,"691"-1"0,0-1 0,-1-1 0,1-1 0,-35-12 0,35 9 0,-1 2 0,0 0 0,0 1 0,-30-2 0,8 5 0,-179 4 0,218-3 0,0 0 0,-1 1 0,1-1 0,0 1 0,0 0 0,-1 0 0,1 0 0,0 0 0,0 0 0,0 0 0,0 1 0,0 0 0,0 0 0,0 0 0,1 0 0,-1 0 0,1 0 0,-1 1 0,1-1 0,-2 4 0,3-3 0,-1 0 0,2-1 0,-1 1 0,0 0 0,0 1 0,1-1 0,0 0 0,0 0 0,0 0 0,0 0 0,0 0 0,0 0 0,1 0 0,-1 0 0,1 0 0,0 0 0,0 0 0,0 0 0,1 0 0,-1 0 0,3 4 0,24 41 0,1 4 0,26 65 0,-37-77 0,-12-28 0,-1 0 0,0 0 0,-1 0 0,0 1 0,-1-1 0,4 27 0,-5-23 0,1-1 0,0 1 0,1-1 0,1 0 0,1 0 0,10 20 0,-9-20 0,-1-1 0,0 1 0,-1 0 0,0 1 0,-2-1 0,5 29 0,-5-14 0,1-1 0,2 0 0,0 0 0,16 39 0,5 19 0,-25-72 0,0-1 0,0 1 0,-2-1 0,0 20 0,-1-22 0,0 0 0,1 0 0,1 0 0,0-1 0,1 1 0,5 19 0,-6-29 0,0 0 0,0 0 0,0 0 0,0-1 0,1 1 0,-1 0 0,1-1 0,-1 1 0,1-1 0,-1 0 0,1 1 0,0-1 0,0 0 0,0 0 0,-1 0 0,1 0 0,0 0 0,0-1 0,0 1 0,0-1 0,1 1 0,-1-1 0,0 0 0,0 0 0,0 0 0,0 0 0,0 0 0,3 0 0,9-2 0,0 0 0,0 0 0,17-6 0,-7 1 0,21-2 0,-20 2 0,1 2 0,0 1 0,37-1 0,1090 6 0,-1132-2 0,0-2 0,-1 0 0,1-1 0,35-13 0,40-8 0,-92 25 0,-1-1 0,1 1 0,-1-1 0,1 0 0,0 0 0,-1 0 0,0-1 0,1 1 0,-1-1 0,0 0 0,0 0 0,1 0 0,-2 0 0,1 0 0,0-1 0,0 0 0,-1 1 0,1-1 0,-1 0 0,4-6 0,-3 1 0,-1 1 0,0-1 0,0 0 0,0 1 0,-1-1 0,0 0 0,-1 0 0,0-14 0,-4-349 0,3 352 0,-1-1 0,-8-35 0,5 34 0,1 0 0,0-25 0,5-106 0,-3-63 0,2 212 0,0-1 0,0 1 0,-1-1 0,0 1 0,0 0 0,0-1 0,0 1 0,0 0 0,0 0 0,-1 0 0,0 0 0,1 0 0,-1 0 0,0 0 0,-1 0 0,1 1 0,0-1 0,-1 1 0,0 0 0,1-1 0,-1 1 0,0 1 0,0-1 0,0 0 0,0 1 0,-6-3 0,-5 1 0,0 0 0,0 1 0,0 1 0,-1 0 0,-19 1 0,-42-4 0,-2-6 0,-2 3 0,-150 7 0,94 2 0,111-1 0,1 0 0,-1 1 0,-42 10 0,-90 40 0,114-43-1365,23-7-5461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27.42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0 172 24575,'2'-5'0,"0"0"0,1 0 0,-1 0 0,1 0 0,0 0 0,0 1 0,0 0 0,1-1 0,0 1 0,0 1 0,0-1 0,5-4 0,2-2 0,97-70 0,-107 79 0,0-1 0,0 1 0,0-1 0,0 1 0,1 0 0,-1 0 0,0 0 0,1-1 0,-1 1 0,1 1 0,-1-1 0,1 0 0,0 0 0,-1 1 0,1-1 0,0 0 0,-1 1 0,1 0 0,0-1 0,0 1 0,-1 0 0,1 0 0,0 0 0,0 0 0,0 0 0,-1 1 0,1-1 0,0 0 0,0 1 0,-1-1 0,3 2 0,-1 1 0,-1-1 0,0 1 0,0 0 0,-1-1 0,1 1 0,0 0 0,-1 0 0,0 0 0,1 0 0,-1 1 0,-1-1 0,1 0 0,0 0 0,-1 1 0,0-1 0,1 5 0,-1 284 0,-3-132 0,3-108-1365,0-30-5461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21:41:29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38 24575,'110'2'0,"121"-5"0,-160-9 0,-52 7 0,1 2 0,27-3 0,-29 6-86,37-5-1193,-37 0-5547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0:06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48 24575,'-3'0'0,"0"1"0,1-1 0,-1 0 0,0 1 0,0 0 0,1 0 0,-1 0 0,1 0 0,-1 0 0,1 0 0,-1 1 0,1-1 0,0 1 0,-1-1 0,1 1 0,0 0 0,0 0 0,-2 4 0,0-2 0,1 1 0,0 0 0,0 1 0,0-1 0,0 0 0,1 1 0,0-1 0,-2 12 0,3-12 0,0-1 0,0 0 0,0 1 0,0-1 0,1 1 0,0-1 0,0 0 0,0 1 0,1-1 0,-1 1 0,1-1 0,0 0 0,0 1 0,0-1 0,1 0 0,0 0 0,0 0 0,0 0 0,0 0 0,0 0 0,1-1 0,0 1 0,0-1 0,0 0 0,6 6 0,3-3 0,-1 0 0,2-1 0,-1-1 0,0 0 0,1 0 0,0-2 0,13 3 0,-19-5 0,0 1 0,0-1 0,0 0 0,0-1 0,0 1 0,0-1 0,0-1 0,0 1 0,-1-1 0,1 0 0,0-1 0,-1 0 0,0 0 0,10-6 0,2-3 0,-12 8 0,1-1 0,-1 0 0,0 0 0,0 0 0,0 0 0,6-9 0,-10 11 0,-1 0 0,1 0 0,-1 0 0,1 0 0,-1-1 0,0 1 0,0 0 0,-1-1 0,1 1 0,-1-1 0,0 1 0,1-1 0,-2 1 0,1 0 0,0-1 0,-1 1 0,1-1 0,-3-4 0,2 4 0,-1-1 0,0 1 0,0-1 0,0 1 0,-1 0 0,0 0 0,0 0 0,0 0 0,0 0 0,0 1 0,-1-1 0,1 1 0,-1 0 0,0 0 0,-7-3 0,-9-5 0,0 0 0,-25-8 0,12 6 0,15 6-1365,2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0:53.8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24575,'2'0'0,"-1"0"0,0 1 0,1 0 0,-1-1 0,0 1 0,0 0 0,1 0 0,-1-1 0,0 1 0,0 0 0,0 0 0,0 0 0,0 1 0,0-1 0,0 0 0,-1 0 0,2 3 0,15 27 0,-13-23 0,20 32 0,9 22 0,-29-56 7,-1 0 0,1 0-1,0 0 1,0 0 0,1 0-1,0-1 1,0 0 0,0 0 0,12 8-1,13 15-1438,-19-16-5394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1:00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1 195 24575,'0'-3'0,"0"0"0,0 0 0,1 0 0,-1 0 0,1 0 0,0 0 0,0 0 0,0 0 0,0 0 0,1 0 0,-1 1 0,1-1 0,-1 0 0,1 1 0,0 0 0,0-1 0,0 1 0,4-3 0,3-2 0,0 0 0,1 1 0,18-8 0,25-19 0,-43 26 26,-1 0 0,1 1 0,0 0 0,19-7-1,19-12-1519,-35 16-5332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1:02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24575,'0'5'0,"0"5"0,0 6 0,0 4 0,0 4 0,0 1 0,0 1 0,0 1 0,0 0 0,0-1 0,0 1 0,0-1 0,0 0 0,0-5-8191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6T19:11:04.4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107 3 24575,'-4'-1'0,"0"1"0,0 1 0,0-1 0,0 1 0,0-1 0,0 1 0,0 0 0,0 1 0,1-1 0,-1 1 0,0 0 0,1-1 0,-1 2 0,1-1 0,-1 0 0,1 1 0,0-1 0,0 1 0,0 0 0,1 0 0,-1 0 0,1 0 0,-1 1 0,1-1 0,0 1 0,-3 6 0,2 0 0,0 0 0,0 0 0,1 0 0,1 1 0,-1-1 0,2 0 0,-1 1 0,1-1 0,3 16 0,-3-23 0,1 0 0,-1-1 0,1 1 0,0 0 0,0-1 0,0 1 0,0-1 0,0 1 0,0-1 0,1 0 0,0 1 0,-1-1 0,1 0 0,0 0 0,0 0 0,0 0 0,0 0 0,0-1 0,0 1 0,1-1 0,-1 1 0,0-1 0,1 0 0,-1 0 0,1 0 0,0 0 0,-1 0 0,1-1 0,4 1 0,9 1 0,-1-1 0,1 0 0,0-1 0,18-3 0,-7 1 0,-24 2 0,1 0 0,-1 0 0,1 0 0,-1 0 0,1-1 0,-1 0 0,0 1 0,1-1 0,-1-1 0,0 1 0,0 0 0,1-1 0,-1 0 0,0 1 0,-1-1 0,1 0 0,0-1 0,0 1 0,3-5 0,-4 3 0,1-1 0,-1 0 0,0 0 0,0 0 0,-1-1 0,0 1 0,0 0 0,0 0 0,0-1 0,-1 1 0,0-1 0,0-5 0,-1 1 20,1 0 0,-1 1 0,-1-1 0,0 0 0,-5-16 0,6 23-103,-1-1 1,1 1-1,-1-1 1,1 1-1,-1 0 1,0 0-1,0 0 1,-1 0-1,1 0 1,-1 0-1,1 1 1,-1-1-1,0 1 1,0 0-1,0 0 1,0 0-1,-7-3 1,-7 0-6744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E08F3-11E4-44FB-93DC-CD6AE1A1AABE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5543F-E304-4A90-ACD1-4713375B7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51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5543F-E304-4A90-ACD1-4713375B74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4912-E1B9-80FC-5147-4AB05187F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50C33E-6E49-5142-9B6D-D51A4E116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D9677-24CE-C214-5DCB-0D4E3F48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EB8FD-E93C-96EE-19DC-CC4D8EC2D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14C725-DEE5-DD29-3B0D-353C74238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90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541B-1346-F0A6-75D7-C31AC11B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31B97-96C7-8562-2FB2-9381742AD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C4E65-4C54-30E6-D8D2-53ECDA9F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441BF-4186-68AC-0549-24DED70D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DBC77-CC97-EDCF-24C5-FFF3A0B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73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3D084F-A9F9-0E47-2168-2BBC44D2A2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0C388-08A4-2BC4-6E7D-35BFF368D2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4F6E0-14E8-149D-AFE7-6E0E304FB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3E500-7780-A313-E17A-B5BDE7BC7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8F2B0-3E2E-EC2E-BD3A-CF3F33BBE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C04F-B4F3-67BA-2402-0C780307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0CD0-FF9E-7D7C-3C91-AE39D2742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4D11A-D778-C71D-977B-79036CA7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77875-8483-1CC6-D32F-E531C322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83592-1953-5639-10BB-C3EA625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C53E-1078-2989-B253-DF8EB8550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9784D-8FCD-7168-4E3B-D3A34D38B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B2055-FC2D-8989-6E3B-7312CFFC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B6CA8-C583-B554-BD43-C0F57808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651F0-3A12-3AC3-EE63-16255CE7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3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5589-6DB5-DBC2-EFE5-D03B10C1E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B5C3-31A2-7F14-FEF6-9CA05D5A2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A3D81-A21D-D8BF-6151-EC18FC674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5B49A-7246-FD52-5676-783A5EAFD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9D4D0-3896-49D0-4F41-6CC402CCB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4877C-2ABE-010C-679B-1CD4CABA0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7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B0BE5-028C-74D0-022E-917E2F9DE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7CCF-5CA4-F150-B01D-A0490A0FC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419C2-8967-7141-E8AF-72428028B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02B18E-7B7A-F589-F15A-279724018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3E59D2-3563-A3FB-F876-134F50650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AD186-ADDA-7415-2782-EB2D317B4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C12989-9052-C67F-035A-A4D617430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5693A-1F77-7C89-7C68-CFFE5E8DA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25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E6C07-BB78-CCE3-E323-A7C0F95A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EAEE3-43E6-A736-034E-324FD1511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6C7F0-0502-A1C3-2E86-A0643FD33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4827F-1EEA-F098-5F2E-C70B51F69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56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2A91A6-D546-84A2-0DC8-C9384D51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E0803-9412-4EE3-11C3-4DF52218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E0462-6C7B-861E-5438-6F14A1AC7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CEF20-750D-3ECD-E049-74E4F8277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13C2-CE63-CDBD-1D49-F31DBF133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96FC5B-497D-BB8C-4C26-12AEEF9BB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BFDC4-A23E-18F5-184D-49A99322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4EC46-A715-039E-B4BB-A66FFB3ED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D8EEB-1B39-C1C3-F039-8D349744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5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B5F6-EB68-B7A2-D2F4-5CC84E77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5C4F2-A682-4A37-B3C2-859A6764C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8B40F-910D-02FD-D40E-160A25C7C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39F65-A56D-477D-2FB6-E72728A1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0D7A0-1565-CBFD-C348-09859A1F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5B901-F2AA-467A-1E19-4A2C357B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8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CD2DAF-0C9A-4475-3FA1-85AA4D38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ABEDE-962B-9E34-A5D1-7232EC4C7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B1BCE-344E-6DC0-EA6F-57DC489EB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04E81CA-D251-44BA-88A9-4211DBE7EFE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D2F0E-BB9F-61E0-2A93-A8075782A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7B38C-2B8A-60EB-C7FF-06A10F68C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8D886F-90DC-4D0B-B631-278AF7129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88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customXml" Target="../ink/ink20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13" Type="http://schemas.openxmlformats.org/officeDocument/2006/relationships/image" Target="../media/image49.png"/><Relationship Id="rId18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customXml" Target="../ink/ink26.xml"/><Relationship Id="rId17" Type="http://schemas.openxmlformats.org/officeDocument/2006/relationships/image" Target="../media/image51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.xml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10" Type="http://schemas.openxmlformats.org/officeDocument/2006/relationships/customXml" Target="../ink/ink25.xml"/><Relationship Id="rId19" Type="http://schemas.openxmlformats.org/officeDocument/2006/relationships/image" Target="../media/image52.png"/><Relationship Id="rId4" Type="http://schemas.openxmlformats.org/officeDocument/2006/relationships/customXml" Target="../ink/ink22.xml"/><Relationship Id="rId9" Type="http://schemas.openxmlformats.org/officeDocument/2006/relationships/image" Target="../media/image47.png"/><Relationship Id="rId14" Type="http://schemas.openxmlformats.org/officeDocument/2006/relationships/customXml" Target="../ink/ink2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58.png"/><Relationship Id="rId18" Type="http://schemas.openxmlformats.org/officeDocument/2006/relationships/customXml" Target="../ink/ink38.xml"/><Relationship Id="rId26" Type="http://schemas.openxmlformats.org/officeDocument/2006/relationships/customXml" Target="../ink/ink42.xml"/><Relationship Id="rId3" Type="http://schemas.openxmlformats.org/officeDocument/2006/relationships/image" Target="../media/image53.png"/><Relationship Id="rId21" Type="http://schemas.openxmlformats.org/officeDocument/2006/relationships/image" Target="../media/image62.png"/><Relationship Id="rId7" Type="http://schemas.openxmlformats.org/officeDocument/2006/relationships/image" Target="../media/image55.png"/><Relationship Id="rId12" Type="http://schemas.openxmlformats.org/officeDocument/2006/relationships/customXml" Target="../ink/ink35.xml"/><Relationship Id="rId17" Type="http://schemas.openxmlformats.org/officeDocument/2006/relationships/image" Target="../media/image60.png"/><Relationship Id="rId25" Type="http://schemas.openxmlformats.org/officeDocument/2006/relationships/image" Target="../media/image64.png"/><Relationship Id="rId2" Type="http://schemas.openxmlformats.org/officeDocument/2006/relationships/customXml" Target="../ink/ink30.xml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.xml"/><Relationship Id="rId11" Type="http://schemas.openxmlformats.org/officeDocument/2006/relationships/image" Target="../media/image57.png"/><Relationship Id="rId24" Type="http://schemas.openxmlformats.org/officeDocument/2006/relationships/customXml" Target="../ink/ink41.xml"/><Relationship Id="rId5" Type="http://schemas.openxmlformats.org/officeDocument/2006/relationships/image" Target="../media/image54.png"/><Relationship Id="rId15" Type="http://schemas.openxmlformats.org/officeDocument/2006/relationships/image" Target="../media/image59.png"/><Relationship Id="rId23" Type="http://schemas.openxmlformats.org/officeDocument/2006/relationships/image" Target="../media/image63.png"/><Relationship Id="rId28" Type="http://schemas.openxmlformats.org/officeDocument/2006/relationships/customXml" Target="../ink/ink43.xml"/><Relationship Id="rId10" Type="http://schemas.openxmlformats.org/officeDocument/2006/relationships/customXml" Target="../ink/ink34.xml"/><Relationship Id="rId19" Type="http://schemas.openxmlformats.org/officeDocument/2006/relationships/image" Target="../media/image61.png"/><Relationship Id="rId4" Type="http://schemas.openxmlformats.org/officeDocument/2006/relationships/customXml" Target="../ink/ink31.xml"/><Relationship Id="rId9" Type="http://schemas.openxmlformats.org/officeDocument/2006/relationships/image" Target="../media/image56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21" Type="http://schemas.openxmlformats.org/officeDocument/2006/relationships/customXml" Target="../ink/ink2.xml"/><Relationship Id="rId34" Type="http://schemas.openxmlformats.org/officeDocument/2006/relationships/image" Target="../media/image27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customXml" Target="../ink/ink4.xml"/><Relationship Id="rId33" Type="http://schemas.openxmlformats.org/officeDocument/2006/relationships/customXml" Target="../ink/ink8.xml"/><Relationship Id="rId38" Type="http://schemas.openxmlformats.org/officeDocument/2006/relationships/image" Target="../media/image29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0.png"/><Relationship Id="rId29" Type="http://schemas.openxmlformats.org/officeDocument/2006/relationships/customXml" Target="../ink/ink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37" Type="http://schemas.openxmlformats.org/officeDocument/2006/relationships/customXml" Target="../ink/ink10.xml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customXml" Target="../ink/ink3.xml"/><Relationship Id="rId28" Type="http://schemas.openxmlformats.org/officeDocument/2006/relationships/image" Target="../media/image24.png"/><Relationship Id="rId36" Type="http://schemas.openxmlformats.org/officeDocument/2006/relationships/image" Target="../media/image28.png"/><Relationship Id="rId10" Type="http://schemas.openxmlformats.org/officeDocument/2006/relationships/image" Target="../media/image11.png"/><Relationship Id="rId19" Type="http://schemas.openxmlformats.org/officeDocument/2006/relationships/customXml" Target="../ink/ink1.xml"/><Relationship Id="rId31" Type="http://schemas.openxmlformats.org/officeDocument/2006/relationships/customXml" Target="../ink/ink7.xml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1.png"/><Relationship Id="rId27" Type="http://schemas.openxmlformats.org/officeDocument/2006/relationships/customXml" Target="../ink/ink5.xml"/><Relationship Id="rId30" Type="http://schemas.openxmlformats.org/officeDocument/2006/relationships/image" Target="../media/image25.png"/><Relationship Id="rId35" Type="http://schemas.openxmlformats.org/officeDocument/2006/relationships/customXml" Target="../ink/ink9.xml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customXml" Target="../ink/ink17.xml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customXml" Target="../ink/ink16.xml"/><Relationship Id="rId4" Type="http://schemas.openxmlformats.org/officeDocument/2006/relationships/customXml" Target="../ink/ink13.xml"/><Relationship Id="rId9" Type="http://schemas.openxmlformats.org/officeDocument/2006/relationships/image" Target="../media/image37.png"/><Relationship Id="rId14" Type="http://schemas.openxmlformats.org/officeDocument/2006/relationships/customXml" Target="../ink/ink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8928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2097-20B3-803F-1E65-BA75EDB2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BD48F-D44E-EDA8-B82C-69AF705DA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Tried to skew the experiment to favorite Entity as much as possible:</a:t>
            </a:r>
          </a:p>
          <a:p>
            <a:pPr lvl="1"/>
            <a:r>
              <a:rPr lang="en-US" dirty="0"/>
              <a:t>No join/relational mapping (projections enable manual, perfect Join queries)</a:t>
            </a:r>
          </a:p>
          <a:p>
            <a:pPr lvl="1"/>
            <a:r>
              <a:rPr lang="en-US" dirty="0"/>
              <a:t>Selecting all columns of table, so ‘Select *’ downsides mitigated</a:t>
            </a:r>
          </a:p>
          <a:p>
            <a:pPr lvl="1"/>
            <a:r>
              <a:rPr lang="en-US" dirty="0"/>
              <a:t>Same dataset is queried many times – prime for caching benefits</a:t>
            </a:r>
          </a:p>
          <a:p>
            <a:pPr lvl="2"/>
            <a:r>
              <a:rPr lang="en-US" dirty="0"/>
              <a:t>Each REST request would be getting its own session anyway, so real-world Entity performance would be closer to the No-Cache results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24D38F-8247-5D06-9D40-77690078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529" y="4538473"/>
            <a:ext cx="1546994" cy="22252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C34521-C90C-E1DA-FF57-82497591F3BD}"/>
                  </a:ext>
                </a:extLst>
              </p14:cNvPr>
              <p14:cNvContentPartPr/>
              <p14:nvPr/>
            </p14:nvContentPartPr>
            <p14:xfrm>
              <a:off x="6104967" y="4736113"/>
              <a:ext cx="969120" cy="86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C34521-C90C-E1DA-FF57-82497591F3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8847" y="4729993"/>
                <a:ext cx="9813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7313119-D687-32D1-3BE7-B3E078666A34}"/>
                  </a:ext>
                </a:extLst>
              </p14:cNvPr>
              <p14:cNvContentPartPr/>
              <p14:nvPr/>
            </p14:nvContentPartPr>
            <p14:xfrm>
              <a:off x="6714087" y="4602913"/>
              <a:ext cx="1599840" cy="615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7313119-D687-32D1-3BE7-B3E078666A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7967" y="4596793"/>
                <a:ext cx="1612080" cy="6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37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D5B3-428B-E30A-F1F9-D4CB2B78F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(2)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48F1C8-1C12-1144-17CA-7133BFFBF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427455"/>
              </p:ext>
            </p:extLst>
          </p:nvPr>
        </p:nvGraphicFramePr>
        <p:xfrm>
          <a:off x="170191" y="1134318"/>
          <a:ext cx="9623151" cy="4351338"/>
        </p:xfrm>
        <a:graphic>
          <a:graphicData uri="http://schemas.openxmlformats.org/drawingml/2006/table">
            <a:tbl>
              <a:tblPr/>
              <a:tblGrid>
                <a:gridCol w="9623151">
                  <a:extLst>
                    <a:ext uri="{9D8B030D-6E8A-4147-A177-3AD203B41FA5}">
                      <a16:colId xmlns:a16="http://schemas.microsoft.com/office/drawing/2014/main" val="4282139033"/>
                    </a:ext>
                  </a:extLst>
                </a:gridCol>
              </a:tblGrid>
              <a:tr h="4351338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@ParameterizedTest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@CsvSource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"12345, 40"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"12345, 500"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"123456, 40"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"123456, 500"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"1234567, 40"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"1234567, 500"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"12345678, 40"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</a:t>
                      </a:r>
                      <a:r>
                        <a:rPr lang="en-US" sz="1600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"12345678, 500"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})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sz="1600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void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runExperiment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sz="1600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authorSeedSize, </a:t>
                      </a:r>
                      <a:r>
                        <a:rPr lang="en-US" sz="1600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numberOfReadSamples)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seedAuthors(authorSeedSize);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seedBooks(BOOKS_PER_AUTHOR);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doExperiment(setupBookTestCases(), authorSeedSize, numberOfReadSamples);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 marL="83680" marR="83680" marT="41840" marB="4184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9002127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5A9016F4-08AF-FA89-2A3C-9AC1B7240CFE}"/>
              </a:ext>
            </a:extLst>
          </p:cNvPr>
          <p:cNvGrpSpPr/>
          <p:nvPr/>
        </p:nvGrpSpPr>
        <p:grpSpPr>
          <a:xfrm>
            <a:off x="4084287" y="4487353"/>
            <a:ext cx="1254240" cy="339480"/>
            <a:chOff x="4084287" y="4487353"/>
            <a:chExt cx="1254240" cy="3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FA7CC01-3866-1B8E-4F8A-F66779F74AB4}"/>
                    </a:ext>
                  </a:extLst>
                </p14:cNvPr>
                <p14:cNvContentPartPr/>
                <p14:nvPr/>
              </p14:nvContentPartPr>
              <p14:xfrm>
                <a:off x="4084287" y="4636753"/>
                <a:ext cx="144360" cy="1900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FA7CC01-3866-1B8E-4F8A-F66779F74AB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78167" y="4630633"/>
                  <a:ext cx="1566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FD34C46-CC26-DC0B-E007-4EB805965700}"/>
                    </a:ext>
                  </a:extLst>
                </p14:cNvPr>
                <p14:cNvContentPartPr/>
                <p14:nvPr/>
              </p14:nvContentPartPr>
              <p14:xfrm>
                <a:off x="4137567" y="4589953"/>
                <a:ext cx="507240" cy="16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FD34C46-CC26-DC0B-E007-4EB8059657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1447" y="4583833"/>
                  <a:ext cx="5194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2C7DC3-EDBD-3B34-EE43-39960DE8BA7F}"/>
                    </a:ext>
                  </a:extLst>
                </p14:cNvPr>
                <p14:cNvContentPartPr/>
                <p14:nvPr/>
              </p14:nvContentPartPr>
              <p14:xfrm>
                <a:off x="4719687" y="4488793"/>
                <a:ext cx="360" cy="1746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2C7DC3-EDBD-3B34-EE43-39960DE8BA7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13567" y="4482673"/>
                  <a:ext cx="126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2E465C-9FB3-5316-518F-BB31EA63BB96}"/>
                    </a:ext>
                  </a:extLst>
                </p14:cNvPr>
                <p14:cNvContentPartPr/>
                <p14:nvPr/>
              </p14:nvContentPartPr>
              <p14:xfrm>
                <a:off x="4776567" y="4496353"/>
                <a:ext cx="145080" cy="131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2E465C-9FB3-5316-518F-BB31EA63BB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70447" y="4490233"/>
                  <a:ext cx="157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06EC3EC-A98C-522B-8E24-E4C4C76F0B71}"/>
                    </a:ext>
                  </a:extLst>
                </p14:cNvPr>
                <p14:cNvContentPartPr/>
                <p14:nvPr/>
              </p14:nvContentPartPr>
              <p14:xfrm>
                <a:off x="4981767" y="4487353"/>
                <a:ext cx="154440" cy="133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06EC3EC-A98C-522B-8E24-E4C4C76F0B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5647" y="4481233"/>
                  <a:ext cx="166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533CCFD-83C8-2FAA-EAE7-6E87D89042D8}"/>
                    </a:ext>
                  </a:extLst>
                </p14:cNvPr>
                <p14:cNvContentPartPr/>
                <p14:nvPr/>
              </p14:nvContentPartPr>
              <p14:xfrm>
                <a:off x="5218287" y="4516153"/>
                <a:ext cx="109800" cy="93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533CCFD-83C8-2FAA-EAE7-6E87D89042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12167" y="4510033"/>
                  <a:ext cx="122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40AD6E3-5119-AFCE-E81B-397A69E46797}"/>
                    </a:ext>
                  </a:extLst>
                </p14:cNvPr>
                <p14:cNvContentPartPr/>
                <p14:nvPr/>
              </p14:nvContentPartPr>
              <p14:xfrm>
                <a:off x="5244927" y="4507153"/>
                <a:ext cx="93600" cy="10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40AD6E3-5119-AFCE-E81B-397A69E4679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38807" y="4501033"/>
                  <a:ext cx="10584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7471EB-B2A5-CDC7-10AA-87FDD43C07F1}"/>
              </a:ext>
            </a:extLst>
          </p:cNvPr>
          <p:cNvGrpSpPr/>
          <p:nvPr/>
        </p:nvGrpSpPr>
        <p:grpSpPr>
          <a:xfrm>
            <a:off x="2872527" y="5066593"/>
            <a:ext cx="331560" cy="273960"/>
            <a:chOff x="2872527" y="5066593"/>
            <a:chExt cx="331560" cy="27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33D27E-4DCE-23B7-A1FA-027E5D707D06}"/>
                    </a:ext>
                  </a:extLst>
                </p14:cNvPr>
                <p14:cNvContentPartPr/>
                <p14:nvPr/>
              </p14:nvContentPartPr>
              <p14:xfrm>
                <a:off x="2872527" y="5066593"/>
                <a:ext cx="196560" cy="1519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33D27E-4DCE-23B7-A1FA-027E5D707D0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66407" y="5060473"/>
                  <a:ext cx="208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25A4AD-75BE-F512-736F-CB996A661017}"/>
                    </a:ext>
                  </a:extLst>
                </p14:cNvPr>
                <p14:cNvContentPartPr/>
                <p14:nvPr/>
              </p14:nvContentPartPr>
              <p14:xfrm>
                <a:off x="2973687" y="5089273"/>
                <a:ext cx="230400" cy="251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25A4AD-75BE-F512-736F-CB996A6610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7567" y="5083153"/>
                  <a:ext cx="242640" cy="263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16114EC-90BC-2ADB-2C22-B69BFC51F12A}"/>
              </a:ext>
            </a:extLst>
          </p:cNvPr>
          <p:cNvSpPr txBox="1"/>
          <p:nvPr/>
        </p:nvSpPr>
        <p:spPr>
          <a:xfrm>
            <a:off x="3170247" y="5125840"/>
            <a:ext cx="703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Builds List of Runnable Repo Read Strategies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2DAE44F-F3C3-4EDF-6427-861842854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24746"/>
              </p:ext>
            </p:extLst>
          </p:nvPr>
        </p:nvGraphicFramePr>
        <p:xfrm>
          <a:off x="3088887" y="1609675"/>
          <a:ext cx="7779327" cy="640080"/>
        </p:xfrm>
        <a:graphic>
          <a:graphicData uri="http://schemas.openxmlformats.org/drawingml/2006/table">
            <a:tbl>
              <a:tblPr/>
              <a:tblGrid>
                <a:gridCol w="7779327">
                  <a:extLst>
                    <a:ext uri="{9D8B030D-6E8A-4147-A177-3AD203B41FA5}">
                      <a16:colId xmlns:a16="http://schemas.microsoft.com/office/drawing/2014/main" val="3772843511"/>
                    </a:ext>
                  </a:extLst>
                </a:gridCol>
              </a:tblGrid>
              <a:tr h="457553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new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TestCase(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"Entity"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 () -&gt; bookRepository.findAll())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5352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7CAEF85-DC77-8D01-77FD-014089C38580}"/>
              </a:ext>
            </a:extLst>
          </p:cNvPr>
          <p:cNvSpPr txBox="1"/>
          <p:nvPr/>
        </p:nvSpPr>
        <p:spPr>
          <a:xfrm>
            <a:off x="3371273" y="2189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6B30BC9-1D89-52C9-EB62-4F4FD1EA58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23818"/>
              </p:ext>
            </p:extLst>
          </p:nvPr>
        </p:nvGraphicFramePr>
        <p:xfrm>
          <a:off x="3069087" y="2350847"/>
          <a:ext cx="6470227" cy="640080"/>
        </p:xfrm>
        <a:graphic>
          <a:graphicData uri="http://schemas.openxmlformats.org/drawingml/2006/table">
            <a:tbl>
              <a:tblPr/>
              <a:tblGrid>
                <a:gridCol w="6470227">
                  <a:extLst>
                    <a:ext uri="{9D8B030D-6E8A-4147-A177-3AD203B41FA5}">
                      <a16:colId xmlns:a16="http://schemas.microsoft.com/office/drawing/2014/main" val="114174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new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TestCase(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"DTO Projection"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()-&gt; bookRepository.bookDTOProjectionRead())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505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58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3744C-2BCA-8C04-40C7-AFD0AF265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(3)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A377812-7750-8BBE-FA7D-288107CD8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157159"/>
              </p:ext>
            </p:extLst>
          </p:nvPr>
        </p:nvGraphicFramePr>
        <p:xfrm>
          <a:off x="0" y="1096328"/>
          <a:ext cx="11566237" cy="1188720"/>
        </p:xfrm>
        <a:graphic>
          <a:graphicData uri="http://schemas.openxmlformats.org/drawingml/2006/table">
            <a:tbl>
              <a:tblPr/>
              <a:tblGrid>
                <a:gridCol w="11566237">
                  <a:extLst>
                    <a:ext uri="{9D8B030D-6E8A-4147-A177-3AD203B41FA5}">
                      <a16:colId xmlns:a16="http://schemas.microsoft.com/office/drawing/2014/main" val="350060943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private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List&lt;TestCaseResult&gt;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doExperimentIteration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(List&lt;TestCase&gt; testCases)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b="1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shiftTestCases(testCases).stream().map(TestCaseResult::runTest).toList();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99438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52F2B2-3F27-B9F7-DABE-DA9FB37871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59705"/>
              </p:ext>
            </p:extLst>
          </p:nvPr>
        </p:nvGraphicFramePr>
        <p:xfrm>
          <a:off x="-72736" y="1908811"/>
          <a:ext cx="10515600" cy="201168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415674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private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List&lt;TestCase&gt;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shiftTestCases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(List&lt;TestCase&gt; testCases)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List&lt;TestCase&gt; shiftedCases =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new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ArrayList&lt;&gt;(testCases);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TestCase firstCase = shiftedCases.removeFirst();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shiftedCases.add(firstCase);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shiftedCases;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0065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D50C94A-A563-8045-88FA-F8665B1A4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08950"/>
              </p:ext>
            </p:extLst>
          </p:nvPr>
        </p:nvGraphicFramePr>
        <p:xfrm>
          <a:off x="-72736" y="3589974"/>
          <a:ext cx="10515600" cy="228600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8590184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static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TestCaseResult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runTest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(TestCase testCase)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Instant before = Instant.now();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testCase.run();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Instant after = Instant.now();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long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duration = after.toEpochMilli() - before.toEpochMilli();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return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new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TestCaseResult(testCase.name(), duration);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8975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A89CA15-2115-AFDD-993B-B8962D6C7FA6}"/>
                  </a:ext>
                </a:extLst>
              </p14:cNvPr>
              <p14:cNvContentPartPr/>
              <p14:nvPr/>
            </p14:nvContentPartPr>
            <p14:xfrm>
              <a:off x="9649926" y="2336571"/>
              <a:ext cx="247320" cy="1302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A89CA15-2115-AFDD-993B-B8962D6C7F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3806" y="2330451"/>
                <a:ext cx="259560" cy="13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FDF7B2-CB7C-22E9-8A56-95082E168015}"/>
                  </a:ext>
                </a:extLst>
              </p14:cNvPr>
              <p14:cNvContentPartPr/>
              <p14:nvPr/>
            </p14:nvContentPartPr>
            <p14:xfrm>
              <a:off x="10246806" y="2327571"/>
              <a:ext cx="243360" cy="1294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FDF7B2-CB7C-22E9-8A56-95082E1680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0686" y="2321451"/>
                <a:ext cx="255600" cy="13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16B29BC-0846-F784-764F-49B147728796}"/>
                  </a:ext>
                </a:extLst>
              </p14:cNvPr>
              <p14:cNvContentPartPr/>
              <p14:nvPr/>
            </p14:nvContentPartPr>
            <p14:xfrm>
              <a:off x="9784926" y="2630331"/>
              <a:ext cx="603360" cy="3736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16B29BC-0846-F784-764F-49B1477287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8806" y="2624211"/>
                <a:ext cx="61560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AFC4C6-5D9C-8012-722F-1D191129A20B}"/>
                  </a:ext>
                </a:extLst>
              </p14:cNvPr>
              <p14:cNvContentPartPr/>
              <p14:nvPr/>
            </p14:nvContentPartPr>
            <p14:xfrm>
              <a:off x="9945126" y="2712771"/>
              <a:ext cx="216000" cy="201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AFC4C6-5D9C-8012-722F-1D191129A2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39006" y="2706651"/>
                <a:ext cx="228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2689CD-65C0-ACB9-E69E-1F8E83063970}"/>
                  </a:ext>
                </a:extLst>
              </p14:cNvPr>
              <p14:cNvContentPartPr/>
              <p14:nvPr/>
            </p14:nvContentPartPr>
            <p14:xfrm>
              <a:off x="9803286" y="3176811"/>
              <a:ext cx="537840" cy="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2689CD-65C0-ACB9-E69E-1F8E830639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97166" y="3164571"/>
                <a:ext cx="5500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6A804B9-112E-54AF-0289-B83A92FCC2A6}"/>
                  </a:ext>
                </a:extLst>
              </p14:cNvPr>
              <p14:cNvContentPartPr/>
              <p14:nvPr/>
            </p14:nvContentPartPr>
            <p14:xfrm>
              <a:off x="9803646" y="3186171"/>
              <a:ext cx="38160" cy="320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6A804B9-112E-54AF-0289-B83A92FCC2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97526" y="3180051"/>
                <a:ext cx="5040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5AE841-5529-DCDD-4222-8636210B66E6}"/>
                  </a:ext>
                </a:extLst>
              </p14:cNvPr>
              <p14:cNvContentPartPr/>
              <p14:nvPr/>
            </p14:nvContentPartPr>
            <p14:xfrm>
              <a:off x="9850806" y="3487491"/>
              <a:ext cx="500040" cy="19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5AE841-5529-DCDD-4222-8636210B66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44686" y="3481371"/>
                <a:ext cx="512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B8EA22-C827-2BAF-4271-B66F5D163517}"/>
                  </a:ext>
                </a:extLst>
              </p14:cNvPr>
              <p14:cNvContentPartPr/>
              <p14:nvPr/>
            </p14:nvContentPartPr>
            <p14:xfrm>
              <a:off x="10331766" y="3186171"/>
              <a:ext cx="28800" cy="331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B8EA22-C827-2BAF-4271-B66F5D1635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25646" y="3180051"/>
                <a:ext cx="410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232110E-0998-3B3F-898C-CAA2E4A53FF3}"/>
                  </a:ext>
                </a:extLst>
              </p14:cNvPr>
              <p14:cNvContentPartPr/>
              <p14:nvPr/>
            </p14:nvContentPartPr>
            <p14:xfrm>
              <a:off x="9977166" y="3280131"/>
              <a:ext cx="138240" cy="171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232110E-0998-3B3F-898C-CAA2E4A53F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71046" y="3274011"/>
                <a:ext cx="150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2D5F31-95ED-2279-E8BA-81ED206CC215}"/>
                  </a:ext>
                </a:extLst>
              </p14:cNvPr>
              <p14:cNvContentPartPr/>
              <p14:nvPr/>
            </p14:nvContentPartPr>
            <p14:xfrm>
              <a:off x="9237366" y="2100411"/>
              <a:ext cx="869400" cy="2359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2D5F31-95ED-2279-E8BA-81ED206CC2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31246" y="2094291"/>
                <a:ext cx="881640" cy="23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EDF201E-878C-688B-0367-B1E7AFFB86CA}"/>
                  </a:ext>
                </a:extLst>
              </p14:cNvPr>
              <p14:cNvContentPartPr/>
              <p14:nvPr/>
            </p14:nvContentPartPr>
            <p14:xfrm>
              <a:off x="9979686" y="3586851"/>
              <a:ext cx="169920" cy="183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EDF201E-878C-688B-0367-B1E7AFFB86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73566" y="3580731"/>
                <a:ext cx="182160" cy="19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F93B0B32-0368-06EB-EFDE-99001BD3FC34}"/>
              </a:ext>
            </a:extLst>
          </p:cNvPr>
          <p:cNvGrpSpPr/>
          <p:nvPr/>
        </p:nvGrpSpPr>
        <p:grpSpPr>
          <a:xfrm>
            <a:off x="9759366" y="3788811"/>
            <a:ext cx="772200" cy="452520"/>
            <a:chOff x="9759366" y="3788811"/>
            <a:chExt cx="772200" cy="45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7011D2F-9E26-3018-699C-00EA345746C9}"/>
                    </a:ext>
                  </a:extLst>
                </p14:cNvPr>
                <p14:cNvContentPartPr/>
                <p14:nvPr/>
              </p14:nvContentPartPr>
              <p14:xfrm>
                <a:off x="9759366" y="3788811"/>
                <a:ext cx="772200" cy="452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7011D2F-9E26-3018-699C-00EA345746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753246" y="3782691"/>
                  <a:ext cx="78444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4B534C0-7321-744F-CACE-AC4BDA68B76E}"/>
                    </a:ext>
                  </a:extLst>
                </p14:cNvPr>
                <p14:cNvContentPartPr/>
                <p14:nvPr/>
              </p14:nvContentPartPr>
              <p14:xfrm>
                <a:off x="10086606" y="3888171"/>
                <a:ext cx="86400" cy="21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4B534C0-7321-744F-CACE-AC4BDA68B7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080486" y="3882051"/>
                  <a:ext cx="98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2C76302-7E40-2C88-6851-4FFA038D74A4}"/>
                    </a:ext>
                  </a:extLst>
                </p14:cNvPr>
                <p14:cNvContentPartPr/>
                <p14:nvPr/>
              </p14:nvContentPartPr>
              <p14:xfrm>
                <a:off x="10077246" y="4096251"/>
                <a:ext cx="212040" cy="1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2C76302-7E40-2C88-6851-4FFA038D74A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1126" y="4090131"/>
                  <a:ext cx="224280" cy="2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9524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5077-BD67-D450-6172-3B28096A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Worser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7F221-6076-A58D-F0FA-58DCBC4DE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13025"/>
          </a:xfrm>
        </p:spPr>
        <p:txBody>
          <a:bodyPr/>
          <a:lstStyle/>
          <a:p>
            <a:r>
              <a:rPr lang="en-US" dirty="0"/>
              <a:t>There are different techniques for doing a projection query</a:t>
            </a:r>
          </a:p>
          <a:p>
            <a:pPr lvl="1"/>
            <a:r>
              <a:rPr lang="en-US" dirty="0"/>
              <a:t>Not all projection types are the same</a:t>
            </a:r>
          </a:p>
          <a:p>
            <a:pPr lvl="1"/>
            <a:r>
              <a:rPr lang="en-US" dirty="0"/>
              <a:t>Not all projection query techniques are the same</a:t>
            </a:r>
          </a:p>
          <a:p>
            <a:pPr lvl="1"/>
            <a:r>
              <a:rPr lang="en-US" dirty="0"/>
              <a:t>they DO NOT share the same performance benefits</a:t>
            </a:r>
          </a:p>
          <a:p>
            <a:r>
              <a:rPr lang="en-US" dirty="0"/>
              <a:t>Use a JQPL Constructor expression of a projection class or record for the performance benefits (without requiring an entity load)</a:t>
            </a:r>
          </a:p>
        </p:txBody>
      </p:sp>
    </p:spTree>
    <p:extLst>
      <p:ext uri="{BB962C8B-B14F-4D97-AF65-F5344CB8AC3E}">
        <p14:creationId xmlns:p14="http://schemas.microsoft.com/office/powerpoint/2010/main" val="232730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066B-5890-A8DE-548B-A7899C324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Worser Projections – Interface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9368-0A1E-790B-7C09-B29C83416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261"/>
            <a:ext cx="10515600" cy="1396811"/>
          </a:xfrm>
        </p:spPr>
        <p:txBody>
          <a:bodyPr/>
          <a:lstStyle/>
          <a:p>
            <a:r>
              <a:rPr lang="en-US" dirty="0"/>
              <a:t>This has a cleaner JPQL/Repo function but has the worst performance !</a:t>
            </a:r>
          </a:p>
          <a:p>
            <a:pPr lvl="1"/>
            <a:r>
              <a:rPr lang="en-US" dirty="0"/>
              <a:t>Relies on Dynamic Proxy Generation (reflection) - SLOW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71D78-39D5-677E-7FE0-BB397986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218" y="3530599"/>
            <a:ext cx="1623201" cy="238526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C71AE6-ADEE-BD68-9063-53A6D3F00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920691"/>
              </p:ext>
            </p:extLst>
          </p:nvPr>
        </p:nvGraphicFramePr>
        <p:xfrm>
          <a:off x="838200" y="2786588"/>
          <a:ext cx="8582891" cy="640080"/>
        </p:xfrm>
        <a:graphic>
          <a:graphicData uri="http://schemas.openxmlformats.org/drawingml/2006/table">
            <a:tbl>
              <a:tblPr/>
              <a:tblGrid>
                <a:gridCol w="8582891">
                  <a:extLst>
                    <a:ext uri="{9D8B030D-6E8A-4147-A177-3AD203B41FA5}">
                      <a16:colId xmlns:a16="http://schemas.microsoft.com/office/drawing/2014/main" val="42400113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@Query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"SELECT b FROM Book b"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List&lt;BookInterfaceProjection&gt;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bookInterfaceProjectionRead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15932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809E7F-371B-B3E7-CCF2-AE730DFAA1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611820"/>
              </p:ext>
            </p:extLst>
          </p:nvPr>
        </p:nvGraphicFramePr>
        <p:xfrm>
          <a:off x="838200" y="3530599"/>
          <a:ext cx="6218382" cy="2286000"/>
        </p:xfrm>
        <a:graphic>
          <a:graphicData uri="http://schemas.openxmlformats.org/drawingml/2006/table">
            <a:tbl>
              <a:tblPr/>
              <a:tblGrid>
                <a:gridCol w="6218382">
                  <a:extLst>
                    <a:ext uri="{9D8B030D-6E8A-4147-A177-3AD203B41FA5}">
                      <a16:colId xmlns:a16="http://schemas.microsoft.com/office/drawing/2014/main" val="34353762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interface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BookInterfaceProjection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UUID getId();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getIsbn();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getTitle();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getNumberOfPages();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getPrintedAuthors();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895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68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8FCD-BAF3-7304-F0CE-93F0DD59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Worser Projections – Entity Constructor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F298D-853E-8D27-877F-2A1AE73B6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610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Has no advantage on Entity (because it still loads into an Entity first), but adds more boilerplate</a:t>
            </a:r>
          </a:p>
          <a:p>
            <a:r>
              <a:rPr lang="en-US" dirty="0"/>
              <a:t>Still requires FQDN Constructor in JPQL (but with fewer params)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18160-3629-0B13-4787-1F131A8B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493" y="3487631"/>
            <a:ext cx="1501270" cy="230906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9BA879-C2AF-FDC0-A06C-F1B6D5D38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4747"/>
              </p:ext>
            </p:extLst>
          </p:nvPr>
        </p:nvGraphicFramePr>
        <p:xfrm>
          <a:off x="838200" y="3126794"/>
          <a:ext cx="4383024" cy="2834640"/>
        </p:xfrm>
        <a:graphic>
          <a:graphicData uri="http://schemas.openxmlformats.org/drawingml/2006/table">
            <a:tbl>
              <a:tblPr/>
              <a:tblGrid>
                <a:gridCol w="4383024">
                  <a:extLst>
                    <a:ext uri="{9D8B030D-6E8A-4147-A177-3AD203B41FA5}">
                      <a16:colId xmlns:a16="http://schemas.microsoft.com/office/drawing/2014/main" val="650068443"/>
                    </a:ext>
                  </a:extLst>
                </a:gridCol>
              </a:tblGrid>
              <a:tr h="2613551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BookDTO(Book b){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this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b.getId(),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b.getIsbn(),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b.getTitle(),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b.getNumberOfPages(),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b.getPrintedAuthors()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583519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37C897D-4710-7EA8-DDA2-741318A50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24406"/>
              </p:ext>
            </p:extLst>
          </p:nvPr>
        </p:nvGraphicFramePr>
        <p:xfrm>
          <a:off x="838200" y="2267559"/>
          <a:ext cx="10515600" cy="118872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6927639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@Query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"Select new com.chapter.projectionsdemo.projections.BookDTO(b)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        FROM Book b"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List&lt;BookDTO&gt;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bookDTOProjectionReadFromEntity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();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42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63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53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89767-893F-68BA-94E6-28CDDD56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63836" cy="1325563"/>
          </a:xfrm>
        </p:spPr>
        <p:txBody>
          <a:bodyPr/>
          <a:lstStyle/>
          <a:p>
            <a:r>
              <a:rPr lang="en-US" dirty="0"/>
              <a:t>Hwhy?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853F7-B3BF-6AB2-AD3F-F15DCFC76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338"/>
            <a:ext cx="10515600" cy="4351338"/>
          </a:xfrm>
        </p:spPr>
        <p:txBody>
          <a:bodyPr/>
          <a:lstStyle/>
          <a:p>
            <a:r>
              <a:rPr lang="en-US" dirty="0"/>
              <a:t>Do you find yourself troubleshooting bad-performing queries?</a:t>
            </a:r>
          </a:p>
          <a:p>
            <a:pPr lvl="1"/>
            <a:r>
              <a:rPr lang="en-US" dirty="0"/>
              <a:t>But don’t want to autowire EntityManager or write full JDBC queries?</a:t>
            </a:r>
          </a:p>
          <a:p>
            <a:pPr lvl="1"/>
            <a:r>
              <a:rPr lang="en-US" dirty="0"/>
              <a:t>And want to stay with JQPL and JPARepository?</a:t>
            </a:r>
          </a:p>
          <a:p>
            <a:r>
              <a:rPr lang="en-US" dirty="0"/>
              <a:t>Have you ever had ORM Headaches?</a:t>
            </a:r>
          </a:p>
          <a:p>
            <a:pPr lvl="1"/>
            <a:r>
              <a:rPr lang="en-US" dirty="0"/>
              <a:t>N+1 problem (parent query, then one query for each child)</a:t>
            </a:r>
          </a:p>
          <a:p>
            <a:pPr lvl="1"/>
            <a:r>
              <a:rPr lang="en-US" dirty="0"/>
              <a:t> lazy/eager fetching gotchas</a:t>
            </a:r>
          </a:p>
          <a:p>
            <a:r>
              <a:rPr lang="en-US" dirty="0"/>
              <a:t>Do you just want a fast DB read without needing to update the data for that request?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AC1A0D7-2965-6291-0FE5-58363944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55" y="562769"/>
            <a:ext cx="796925" cy="79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58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C4DF-1CB4-6BD1-45F9-B39E595164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496" y="1122363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C0DE-2814-C87C-5EA4-314BE889F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496" y="3602038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A5E63E3-DB2A-3D4F-B290-846970249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96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007CE-D33E-2B80-8DE5-44DF1FAB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440647" y="2033742"/>
            <a:ext cx="891617" cy="28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D1AF5-6F1E-97DC-0E40-FC7CEB9F0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899636" y="1744157"/>
            <a:ext cx="693480" cy="1676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5AB490-8FB3-4896-892A-1A4A98721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412989" y="5443452"/>
            <a:ext cx="981212" cy="247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EFBE3A-A6B6-C182-DD1E-3D8D4DE22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710992" y="5003853"/>
            <a:ext cx="990738" cy="247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6597D-3BAA-75BD-2851-406D22C8C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566640" y="2075655"/>
            <a:ext cx="769687" cy="1981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2EF0C-59DB-2D1E-87E5-EC0D15F7A1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951698" y="1517926"/>
            <a:ext cx="777307" cy="1905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1A6505-226E-2511-0B72-5827BB2C9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470403" y="5330880"/>
            <a:ext cx="962159" cy="219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D26A8E0-33A4-1E8B-3E13-3D1F57E345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3820025" y="4796683"/>
            <a:ext cx="933580" cy="2000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EBAE35-2369-7BAC-4924-0E7EFEE3A2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602296" y="1877518"/>
            <a:ext cx="960203" cy="1676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485DD6-F895-05D5-DA06-49389C6F32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5881828" y="1060686"/>
            <a:ext cx="937341" cy="1676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2556DA3-1442-4B5E-7481-7B36667A23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625159" y="5264180"/>
            <a:ext cx="823031" cy="2133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2FDE20A-9018-BF7A-FF66-2001DA41F6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5855917" y="4407477"/>
            <a:ext cx="1013548" cy="1981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C3B928-16EA-F81B-6249-19E77A539D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763692" y="1902769"/>
            <a:ext cx="701101" cy="1981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9D920F-CAEB-D5F1-A27B-A4AFA3511E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400000">
            <a:off x="7883776" y="936647"/>
            <a:ext cx="1143099" cy="1600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F10DFB4-69A8-1E9E-1091-5AB844897B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718916" y="5258148"/>
            <a:ext cx="815411" cy="1981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E8B1F08-3503-332B-086E-4625384B0F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7942265" y="4393203"/>
            <a:ext cx="952583" cy="16003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A1ADAD2-A65A-7AA1-0C21-FEBDD00FAB28}"/>
              </a:ext>
            </a:extLst>
          </p:cNvPr>
          <p:cNvGrpSpPr/>
          <p:nvPr/>
        </p:nvGrpSpPr>
        <p:grpSpPr>
          <a:xfrm>
            <a:off x="6000423" y="3223393"/>
            <a:ext cx="353520" cy="118440"/>
            <a:chOff x="6603927" y="3223393"/>
            <a:chExt cx="353520" cy="11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FD9A448-7D7A-2F59-7946-DAA8C88650E3}"/>
                    </a:ext>
                  </a:extLst>
                </p14:cNvPr>
                <p14:cNvContentPartPr/>
                <p14:nvPr/>
              </p14:nvContentPartPr>
              <p14:xfrm>
                <a:off x="6603927" y="3269473"/>
                <a:ext cx="84240" cy="723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FD9A448-7D7A-2F59-7946-DAA8C88650E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597807" y="3263353"/>
                  <a:ext cx="9648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513F147-8E6B-3FA5-2233-A89BEB00ADFD}"/>
                    </a:ext>
                  </a:extLst>
                </p14:cNvPr>
                <p14:cNvContentPartPr/>
                <p14:nvPr/>
              </p14:nvContentPartPr>
              <p14:xfrm>
                <a:off x="6616887" y="3260473"/>
                <a:ext cx="88920" cy="73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513F147-8E6B-3FA5-2233-A89BEB00ADF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10767" y="3254353"/>
                  <a:ext cx="101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459101-0D01-2DE0-1386-9325B329115B}"/>
                    </a:ext>
                  </a:extLst>
                </p14:cNvPr>
                <p14:cNvContentPartPr/>
                <p14:nvPr/>
              </p14:nvContentPartPr>
              <p14:xfrm>
                <a:off x="6782487" y="3223393"/>
                <a:ext cx="25200" cy="95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459101-0D01-2DE0-1386-9325B329115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776367" y="3217273"/>
                  <a:ext cx="37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18DAB1B-5FA9-7DA5-FF77-0434D9E87737}"/>
                    </a:ext>
                  </a:extLst>
                </p14:cNvPr>
                <p14:cNvContentPartPr/>
                <p14:nvPr/>
              </p14:nvContentPartPr>
              <p14:xfrm>
                <a:off x="6860967" y="3232393"/>
                <a:ext cx="96480" cy="860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18DAB1B-5FA9-7DA5-FF77-0434D9E8773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54847" y="3226273"/>
                  <a:ext cx="10872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662A712-8B06-F617-7324-247E656CA14C}"/>
                  </a:ext>
                </a:extLst>
              </p14:cNvPr>
              <p14:cNvContentPartPr/>
              <p14:nvPr/>
            </p14:nvContentPartPr>
            <p14:xfrm>
              <a:off x="6414423" y="3243193"/>
              <a:ext cx="123120" cy="1015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662A712-8B06-F617-7324-247E656CA14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08303" y="3237073"/>
                <a:ext cx="1353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4A5570E-3E22-9DB5-07EB-9D489F218497}"/>
                  </a:ext>
                </a:extLst>
              </p14:cNvPr>
              <p14:cNvContentPartPr/>
              <p14:nvPr/>
            </p14:nvContentPartPr>
            <p14:xfrm>
              <a:off x="6018783" y="6696313"/>
              <a:ext cx="70920" cy="95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4A5570E-3E22-9DB5-07EB-9D489F21849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12663" y="6690193"/>
                <a:ext cx="83160" cy="10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251572ED-3B2D-2D67-1346-DD2BEDB4C7B7}"/>
              </a:ext>
            </a:extLst>
          </p:cNvPr>
          <p:cNvGrpSpPr/>
          <p:nvPr/>
        </p:nvGrpSpPr>
        <p:grpSpPr>
          <a:xfrm>
            <a:off x="6009423" y="6677593"/>
            <a:ext cx="491760" cy="122040"/>
            <a:chOff x="6612927" y="6677593"/>
            <a:chExt cx="491760" cy="12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D0C0FA-15CF-1648-6775-304415D42C4C}"/>
                    </a:ext>
                  </a:extLst>
                </p14:cNvPr>
                <p14:cNvContentPartPr/>
                <p14:nvPr/>
              </p14:nvContentPartPr>
              <p14:xfrm>
                <a:off x="6612927" y="6709273"/>
                <a:ext cx="95400" cy="705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D0C0FA-15CF-1648-6775-304415D42C4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06807" y="6703153"/>
                  <a:ext cx="1076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4B59AA5-1704-A5CD-3B6F-1312471D165D}"/>
                    </a:ext>
                  </a:extLst>
                </p14:cNvPr>
                <p14:cNvContentPartPr/>
                <p14:nvPr/>
              </p14:nvContentPartPr>
              <p14:xfrm>
                <a:off x="6788607" y="6677593"/>
                <a:ext cx="360" cy="110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4B59AA5-1704-A5CD-3B6F-1312471D165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82487" y="6671473"/>
                  <a:ext cx="126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9C5D02-8D18-4C03-0261-AEF27AEE7E32}"/>
                    </a:ext>
                  </a:extLst>
                </p14:cNvPr>
                <p14:cNvContentPartPr/>
                <p14:nvPr/>
              </p14:nvContentPartPr>
              <p14:xfrm>
                <a:off x="6851607" y="6695593"/>
                <a:ext cx="96480" cy="86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9C5D02-8D18-4C03-0261-AEF27AEE7E3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845487" y="6689473"/>
                  <a:ext cx="108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B1F3D38-7DAC-E7DE-F776-37339B294790}"/>
                    </a:ext>
                  </a:extLst>
                </p14:cNvPr>
                <p14:cNvContentPartPr/>
                <p14:nvPr/>
              </p14:nvContentPartPr>
              <p14:xfrm>
                <a:off x="7017567" y="6695953"/>
                <a:ext cx="87120" cy="103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B1F3D38-7DAC-E7DE-F776-37339B29479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11447" y="6689833"/>
                  <a:ext cx="9936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2713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A9B5-AAC8-E263-D3FB-BA38BFFC4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10F-0201-51B9-6A19-FC7202B91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67" y="146540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Average across the cases:</a:t>
            </a:r>
          </a:p>
          <a:p>
            <a:pPr lvl="1"/>
            <a:r>
              <a:rPr lang="en-US" dirty="0"/>
              <a:t>53% speed improvement</a:t>
            </a:r>
          </a:p>
          <a:p>
            <a:pPr lvl="1"/>
            <a:r>
              <a:rPr lang="en-US" dirty="0"/>
              <a:t>AKA 2.12 times as fast</a:t>
            </a:r>
          </a:p>
          <a:p>
            <a:r>
              <a:rPr lang="en-US" dirty="0"/>
              <a:t>Worst data point of pink (58) better than the best datapoint for orange (60)</a:t>
            </a:r>
          </a:p>
          <a:p>
            <a:pPr lvl="1"/>
            <a:r>
              <a:rPr lang="en-US" dirty="0"/>
              <a:t>This is comparing the average of 500 reads of 1,234,567,800 rows against the average of 40 reads of 1,234,500 rows. That is more than 1000x the row count.</a:t>
            </a:r>
          </a:p>
          <a:p>
            <a:r>
              <a:rPr lang="en-US" dirty="0"/>
              <a:t>I had read to expect them to take about 63% as long on average</a:t>
            </a:r>
          </a:p>
          <a:p>
            <a:pPr lvl="1"/>
            <a:r>
              <a:rPr lang="en-US" dirty="0"/>
              <a:t>AKA 1.6x faster</a:t>
            </a:r>
          </a:p>
          <a:p>
            <a:pPr lvl="1"/>
            <a:r>
              <a:rPr lang="en-US" dirty="0"/>
              <a:t>Did mine do better because it removes the offset of network latency?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48F807-2FAD-471B-152E-93B86B833FC0}"/>
                  </a:ext>
                </a:extLst>
              </p14:cNvPr>
              <p14:cNvContentPartPr/>
              <p14:nvPr/>
            </p14:nvContentPartPr>
            <p14:xfrm>
              <a:off x="2078007" y="409171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48F807-2FAD-471B-152E-93B86B833F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1887" y="408559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ADA971-4E04-0970-2289-243EAB408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856" y="139844"/>
            <a:ext cx="95168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8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559D4-68DC-D1FC-3A80-83B31B00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this sorcery?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6D169CC-E6E3-6D3E-B3A2-0D99E03A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690688"/>
            <a:ext cx="4429124" cy="44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8228-FD83-7350-8920-9D3027BD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Projection?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E58E-1059-19C0-78C0-C0FCD917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5684"/>
          </a:xfrm>
        </p:spPr>
        <p:txBody>
          <a:bodyPr/>
          <a:lstStyle/>
          <a:p>
            <a:r>
              <a:rPr lang="en-US" strike="sngStrike" dirty="0"/>
              <a:t>a Projection is a way to select and return a subset of the fields from an entity instead of the whole entity</a:t>
            </a:r>
          </a:p>
          <a:p>
            <a:r>
              <a:rPr lang="en-US" dirty="0"/>
              <a:t>A Projection query is a JPA query which returns a </a:t>
            </a:r>
            <a:r>
              <a:rPr lang="en-US" b="1" dirty="0"/>
              <a:t>read-only</a:t>
            </a:r>
            <a:r>
              <a:rPr lang="en-US" dirty="0"/>
              <a:t>, unmanaged view of the data</a:t>
            </a:r>
          </a:p>
          <a:p>
            <a:r>
              <a:rPr lang="en-US" dirty="0"/>
              <a:t>Projection types are types residing outside the entity’s type hierarchy (it's not the entity, it's not a subclass of the entity)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29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991BFDA-E346-B70E-9B84-2824A7E1D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95325"/>
              </p:ext>
            </p:extLst>
          </p:nvPr>
        </p:nvGraphicFramePr>
        <p:xfrm>
          <a:off x="681182" y="1757392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5967636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interface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BookRepository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extends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JpaRepository&lt;Book, UUID&gt; {}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19495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2E91E13-C8E5-5251-7611-1DCEE1A2A4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638404"/>
              </p:ext>
            </p:extLst>
          </p:nvPr>
        </p:nvGraphicFramePr>
        <p:xfrm>
          <a:off x="2759364" y="2452833"/>
          <a:ext cx="3419763" cy="3657600"/>
        </p:xfrm>
        <a:graphic>
          <a:graphicData uri="http://schemas.openxmlformats.org/drawingml/2006/table">
            <a:tbl>
              <a:tblPr/>
              <a:tblGrid>
                <a:gridCol w="3419763">
                  <a:extLst>
                    <a:ext uri="{9D8B030D-6E8A-4147-A177-3AD203B41FA5}">
                      <a16:colId xmlns:a16="http://schemas.microsoft.com/office/drawing/2014/main" val="5967636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@Entity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@Table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(name = 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"books"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…Lombok stuff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class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@Id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@GeneratedUUIDV7</a:t>
                      </a: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UUID id;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isbn;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title;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numberOfPages;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printedAuthors;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194959"/>
                  </a:ext>
                </a:extLst>
              </a:tr>
            </a:tbl>
          </a:graphicData>
        </a:graphic>
      </p:graphicFrame>
      <p:pic>
        <p:nvPicPr>
          <p:cNvPr id="3075" name="Picture 3">
            <a:extLst>
              <a:ext uri="{FF2B5EF4-FFF2-40B4-BE49-F238E27FC236}">
                <a16:creationId xmlns:a16="http://schemas.microsoft.com/office/drawing/2014/main" id="{F68085A2-B8D7-E416-48F4-F9DB73128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936" y="2987416"/>
            <a:ext cx="2810164" cy="281016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FE40DD-F10B-B130-328D-4465906C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567"/>
            <a:ext cx="10515600" cy="1325563"/>
          </a:xfrm>
        </p:spPr>
        <p:txBody>
          <a:bodyPr/>
          <a:lstStyle/>
          <a:p>
            <a:r>
              <a:rPr lang="en-US" dirty="0"/>
              <a:t>Hibernate Entity/Repo Setup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9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82AB-C1AA-63A9-E430-CCF9A4BB6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Projection Support (JPQL)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82EB2D5C-7BE7-FEE1-CFBD-5F3930E6D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042957"/>
              </p:ext>
            </p:extLst>
          </p:nvPr>
        </p:nvGraphicFramePr>
        <p:xfrm>
          <a:off x="247072" y="1373043"/>
          <a:ext cx="6920345" cy="1855022"/>
        </p:xfrm>
        <a:graphic>
          <a:graphicData uri="http://schemas.openxmlformats.org/drawingml/2006/table">
            <a:tbl>
              <a:tblPr/>
              <a:tblGrid>
                <a:gridCol w="6920345">
                  <a:extLst>
                    <a:ext uri="{9D8B030D-6E8A-4147-A177-3AD203B41FA5}">
                      <a16:colId xmlns:a16="http://schemas.microsoft.com/office/drawing/2014/main" val="2166162404"/>
                    </a:ext>
                  </a:extLst>
                </a:gridCol>
              </a:tblGrid>
              <a:tr h="1855022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record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BookDTO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(UUID id,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             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isbn,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             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title,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             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int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numberOfPages,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                    </a:t>
                      </a:r>
                      <a:r>
                        <a:rPr lang="en-US" dirty="0">
                          <a:solidFill>
                            <a:srgbClr val="0000C0"/>
                          </a:solidFill>
                          <a:effectLst/>
                          <a:latin typeface="Courier New" panose="02070309020205020404" pitchFamily="49" charset="0"/>
                        </a:rPr>
                        <a:t>String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printedAuthors) {}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68382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3CE880-0EBE-2CE9-5982-8E7AF6AD8A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253937"/>
              </p:ext>
            </p:extLst>
          </p:nvPr>
        </p:nvGraphicFramePr>
        <p:xfrm>
          <a:off x="247072" y="3418566"/>
          <a:ext cx="11106728" cy="2011680"/>
        </p:xfrm>
        <a:graphic>
          <a:graphicData uri="http://schemas.openxmlformats.org/drawingml/2006/table">
            <a:tbl>
              <a:tblPr/>
              <a:tblGrid>
                <a:gridCol w="11106728">
                  <a:extLst>
                    <a:ext uri="{9D8B030D-6E8A-4147-A177-3AD203B41FA5}">
                      <a16:colId xmlns:a16="http://schemas.microsoft.com/office/drawing/2014/main" val="366801816"/>
                    </a:ext>
                  </a:extLst>
                </a:gridCol>
              </a:tblGrid>
              <a:tr h="1929290">
                <a:tc>
                  <a:txBody>
                    <a:bodyPr/>
                    <a:lstStyle/>
                    <a:p>
                      <a:pPr algn="l" rtl="0" fontAlgn="t">
                        <a:buNone/>
                      </a:pPr>
                      <a:endParaRPr lang="en-US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  <a:p>
                      <a:pPr algn="l" rtl="0" fontAlgn="t">
                        <a:buNone/>
                      </a:pP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public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interface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  <a:latin typeface="Courier New" panose="02070309020205020404" pitchFamily="49" charset="0"/>
                        </a:rPr>
                        <a:t>BookRepository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</a:t>
                      </a:r>
                      <a:r>
                        <a:rPr lang="en-US" b="1" dirty="0">
                          <a:solidFill>
                            <a:srgbClr val="7F0055"/>
                          </a:solidFill>
                          <a:effectLst/>
                          <a:latin typeface="Courier New" panose="02070309020205020404" pitchFamily="49" charset="0"/>
                        </a:rPr>
                        <a:t>extends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 JpaRepository&lt;</a:t>
                      </a:r>
                      <a:r>
                        <a:rPr lang="en-US" u="sng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Book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, UUID&gt; {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</a:t>
                      </a:r>
                      <a:r>
                        <a:rPr lang="en-US" dirty="0">
                          <a:solidFill>
                            <a:srgbClr val="FF1717"/>
                          </a:solidFill>
                          <a:effectLst/>
                          <a:latin typeface="Courier New" panose="02070309020205020404" pitchFamily="49" charset="0"/>
                        </a:rPr>
                        <a:t>@Query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(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"SELECT new </a:t>
                      </a:r>
                      <a:r>
                        <a:rPr lang="en-US" u="sng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com.chapter.projectionsdemo.projections.BookDTO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         (b.id, b.isbn, b.title, b.numberOfPages, b.printedAuthors)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         FROM </a:t>
                      </a:r>
                      <a:r>
                        <a:rPr lang="en-US" u="sng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Book</a:t>
                      </a:r>
                      <a:r>
                        <a:rPr lang="en-US" dirty="0">
                          <a:solidFill>
                            <a:srgbClr val="2A00FF"/>
                          </a:solidFill>
                          <a:effectLst/>
                          <a:latin typeface="Courier New" panose="02070309020205020404" pitchFamily="49" charset="0"/>
                        </a:rPr>
                        <a:t> b"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)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 List&lt;</a:t>
                      </a:r>
                      <a:r>
                        <a:rPr lang="en-US" u="sng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BookDTO</a:t>
                      </a: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&gt; bookDTOProjectionRead();</a:t>
                      </a:r>
                    </a:p>
                    <a:p>
                      <a:pPr algn="l" rtl="0" fontAlgn="t">
                        <a:buNone/>
                      </a:pPr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220754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C1489F7-6298-EA8E-5C4D-3A135CD6090A}"/>
              </a:ext>
            </a:extLst>
          </p:cNvPr>
          <p:cNvSpPr txBox="1"/>
          <p:nvPr/>
        </p:nvSpPr>
        <p:spPr>
          <a:xfrm>
            <a:off x="9617363" y="3043399"/>
            <a:ext cx="173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7F98E3-5590-EF2C-80B8-CF5C4AA60B0A}"/>
                  </a:ext>
                </a:extLst>
              </p14:cNvPr>
              <p14:cNvContentPartPr/>
              <p14:nvPr/>
            </p14:nvContentPartPr>
            <p14:xfrm>
              <a:off x="7905327" y="3166873"/>
              <a:ext cx="1636200" cy="501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7F98E3-5590-EF2C-80B8-CF5C4AA60B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9207" y="3160753"/>
                <a:ext cx="164844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9D57A0-352F-8E07-6D54-0832CE6FAE74}"/>
                  </a:ext>
                </a:extLst>
              </p14:cNvPr>
              <p14:cNvContentPartPr/>
              <p14:nvPr/>
            </p14:nvContentPartPr>
            <p14:xfrm>
              <a:off x="7813887" y="3574033"/>
              <a:ext cx="285480" cy="150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9D57A0-352F-8E07-6D54-0832CE6FAE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7767" y="3567913"/>
                <a:ext cx="2977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8D1871-8CA0-3316-722A-B595176D5643}"/>
                  </a:ext>
                </a:extLst>
              </p14:cNvPr>
              <p14:cNvContentPartPr/>
              <p14:nvPr/>
            </p14:nvContentPartPr>
            <p14:xfrm>
              <a:off x="2789727" y="3407713"/>
              <a:ext cx="7112520" cy="1453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8D1871-8CA0-3316-722A-B595176D5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3607" y="3401593"/>
                <a:ext cx="7124760" cy="14655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EF37099-40F0-3638-1031-FD6DDE98C0A6}"/>
              </a:ext>
            </a:extLst>
          </p:cNvPr>
          <p:cNvSpPr txBox="1"/>
          <p:nvPr/>
        </p:nvSpPr>
        <p:spPr>
          <a:xfrm>
            <a:off x="260637" y="3298661"/>
            <a:ext cx="145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Constructor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789BEF-0BAE-CB12-92ED-418D6C1CF0E6}"/>
              </a:ext>
            </a:extLst>
          </p:cNvPr>
          <p:cNvGrpSpPr/>
          <p:nvPr/>
        </p:nvGrpSpPr>
        <p:grpSpPr>
          <a:xfrm>
            <a:off x="126807" y="3518593"/>
            <a:ext cx="2950920" cy="1091520"/>
            <a:chOff x="126807" y="3518593"/>
            <a:chExt cx="2950920" cy="109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B7430F-9DB1-27F1-5CF4-433C914DB4B2}"/>
                    </a:ext>
                  </a:extLst>
                </p14:cNvPr>
                <p14:cNvContentPartPr/>
                <p14:nvPr/>
              </p14:nvContentPartPr>
              <p14:xfrm>
                <a:off x="126807" y="3518593"/>
                <a:ext cx="2950920" cy="1091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B7430F-9DB1-27F1-5CF4-433C914DB4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0687" y="3512473"/>
                  <a:ext cx="2963160" cy="11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A91CA3-2DBE-BBDB-C28D-F1BEED6A5690}"/>
                    </a:ext>
                  </a:extLst>
                </p14:cNvPr>
                <p14:cNvContentPartPr/>
                <p14:nvPr/>
              </p14:nvContentPartPr>
              <p14:xfrm>
                <a:off x="3003207" y="4248673"/>
                <a:ext cx="45000" cy="109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A91CA3-2DBE-BBDB-C28D-F1BEED6A569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7087" y="4242553"/>
                  <a:ext cx="57240" cy="12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B3453A-1CAB-8549-70F2-61AE85BA2F1B}"/>
              </a:ext>
            </a:extLst>
          </p:cNvPr>
          <p:cNvGrpSpPr/>
          <p:nvPr/>
        </p:nvGrpSpPr>
        <p:grpSpPr>
          <a:xfrm>
            <a:off x="1572624" y="5159016"/>
            <a:ext cx="1063080" cy="281880"/>
            <a:chOff x="1572624" y="5159016"/>
            <a:chExt cx="1063080" cy="2818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7991ADF-8255-6DD5-DA16-2FDADB981011}"/>
                    </a:ext>
                  </a:extLst>
                </p14:cNvPr>
                <p14:cNvContentPartPr/>
                <p14:nvPr/>
              </p14:nvContentPartPr>
              <p14:xfrm>
                <a:off x="1572624" y="5159016"/>
                <a:ext cx="138240" cy="90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7991ADF-8255-6DD5-DA16-2FDADB9810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63984" y="5150016"/>
                  <a:ext cx="1558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3F45C78-B685-950B-1E5E-0B5EA2EB7ED4}"/>
                    </a:ext>
                  </a:extLst>
                </p14:cNvPr>
                <p14:cNvContentPartPr/>
                <p14:nvPr/>
              </p14:nvContentPartPr>
              <p14:xfrm>
                <a:off x="1636344" y="5184576"/>
                <a:ext cx="999360" cy="256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3F45C78-B685-950B-1E5E-0B5EA2EB7E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27344" y="5175936"/>
                  <a:ext cx="1017000" cy="27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82B3CDC-2F55-1B7D-4431-B8054D14C563}"/>
              </a:ext>
            </a:extLst>
          </p:cNvPr>
          <p:cNvSpPr txBox="1"/>
          <p:nvPr/>
        </p:nvSpPr>
        <p:spPr>
          <a:xfrm>
            <a:off x="2789727" y="5159016"/>
            <a:ext cx="19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Projection Record</a:t>
            </a:r>
          </a:p>
        </p:txBody>
      </p:sp>
    </p:spTree>
    <p:extLst>
      <p:ext uri="{BB962C8B-B14F-4D97-AF65-F5344CB8AC3E}">
        <p14:creationId xmlns:p14="http://schemas.microsoft.com/office/powerpoint/2010/main" val="39508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46D4-198F-64D2-F209-5AD462B3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652C3-01F5-302C-7975-E2BCFDFEE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351338"/>
          </a:xfrm>
        </p:spPr>
        <p:txBody>
          <a:bodyPr/>
          <a:lstStyle/>
          <a:p>
            <a:r>
              <a:rPr lang="en-US" dirty="0"/>
              <a:t>Good:</a:t>
            </a:r>
          </a:p>
          <a:p>
            <a:pPr lvl="1"/>
            <a:r>
              <a:rPr lang="en-US" dirty="0"/>
              <a:t>Way faster (compared to  Entity)</a:t>
            </a:r>
          </a:p>
          <a:p>
            <a:pPr lvl="1"/>
            <a:r>
              <a:rPr lang="en-US" dirty="0"/>
              <a:t>JPQL Query support (compared to raw JDBC)</a:t>
            </a:r>
          </a:p>
          <a:p>
            <a:pPr lvl="1"/>
            <a:r>
              <a:rPr lang="en-US" dirty="0"/>
              <a:t>Immutable (no accidental </a:t>
            </a:r>
            <a:r>
              <a:rPr lang="en-US" dirty="0" err="1"/>
              <a:t>db</a:t>
            </a:r>
            <a:r>
              <a:rPr lang="en-US" dirty="0"/>
              <a:t> saves, no funky state confusion)</a:t>
            </a:r>
          </a:p>
          <a:p>
            <a:pPr lvl="1"/>
            <a:r>
              <a:rPr lang="en-US" dirty="0"/>
              <a:t>There are other great use cases for Projections than just reading a full entity faster (subset of columns, custom query view)</a:t>
            </a:r>
          </a:p>
          <a:p>
            <a:r>
              <a:rPr lang="en-US" dirty="0"/>
              <a:t>Bad:</a:t>
            </a:r>
          </a:p>
          <a:p>
            <a:pPr lvl="1"/>
            <a:r>
              <a:rPr lang="en-US" dirty="0"/>
              <a:t>More Boilerplate:</a:t>
            </a:r>
          </a:p>
          <a:p>
            <a:pPr lvl="2"/>
            <a:r>
              <a:rPr lang="en-US" dirty="0"/>
              <a:t>Requires an added Class or Record</a:t>
            </a:r>
          </a:p>
          <a:p>
            <a:pPr lvl="2"/>
            <a:r>
              <a:rPr lang="en-US" dirty="0" err="1"/>
              <a:t>Requries</a:t>
            </a:r>
            <a:r>
              <a:rPr lang="en-US" dirty="0"/>
              <a:t> JPQL constructor expression</a:t>
            </a:r>
          </a:p>
          <a:p>
            <a:pPr lvl="1"/>
            <a:r>
              <a:rPr lang="en-US" dirty="0"/>
              <a:t>Immutable (can’t be used to insert/update into </a:t>
            </a:r>
            <a:r>
              <a:rPr lang="en-US" dirty="0" err="1"/>
              <a:t>db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10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1048</Words>
  <Application>Microsoft Office PowerPoint</Application>
  <PresentationFormat>Widescreen</PresentationFormat>
  <Paragraphs>151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Office Theme</vt:lpstr>
      <vt:lpstr>PowerPoint Presentation</vt:lpstr>
      <vt:lpstr>Hwhy?</vt:lpstr>
      <vt:lpstr>PowerPoint Presentation</vt:lpstr>
      <vt:lpstr>Results</vt:lpstr>
      <vt:lpstr>What is this sorcery?</vt:lpstr>
      <vt:lpstr>What is a Projection?</vt:lpstr>
      <vt:lpstr>Hibernate Entity/Repo Setup </vt:lpstr>
      <vt:lpstr>Adding Projection Support (JPQL)</vt:lpstr>
      <vt:lpstr>Trade-offs</vt:lpstr>
      <vt:lpstr>Methodology (1)</vt:lpstr>
      <vt:lpstr>Methodology (2)</vt:lpstr>
      <vt:lpstr>Methodology (3)</vt:lpstr>
      <vt:lpstr>Worser Projections</vt:lpstr>
      <vt:lpstr>Worser Projections – Interface Projections</vt:lpstr>
      <vt:lpstr>Worser Projections – Entity Constructor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Watkins</dc:creator>
  <cp:lastModifiedBy>Michael Watkins</cp:lastModifiedBy>
  <cp:revision>1</cp:revision>
  <dcterms:created xsi:type="dcterms:W3CDTF">2025-08-04T19:14:40Z</dcterms:created>
  <dcterms:modified xsi:type="dcterms:W3CDTF">2025-08-06T21:47:57Z</dcterms:modified>
</cp:coreProperties>
</file>